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38"/>
  </p:notesMasterIdLst>
  <p:handoutMasterIdLst>
    <p:handoutMasterId r:id="rId39"/>
  </p:handout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5088"/>
  <p:notesSz cx="6858000" cy="9144000"/>
  <p:defaultTextStyle>
    <a:defPPr>
      <a:defRPr lang="ru-RU"/>
    </a:defPPr>
    <a:lvl1pPr algn="l" rtl="0" fontAlgn="base">
      <a:spcBef>
        <a:spcPct val="0"/>
      </a:spcBef>
      <a:spcAft>
        <a:spcPct val="0"/>
      </a:spcAft>
      <a:defRPr b="1" kern="1200">
        <a:solidFill>
          <a:schemeClr val="tx1"/>
        </a:solidFill>
        <a:latin typeface="Georgia" pitchFamily="18" charset="0"/>
        <a:ea typeface="+mn-ea"/>
        <a:cs typeface="+mn-cs"/>
      </a:defRPr>
    </a:lvl1pPr>
    <a:lvl2pPr marL="457200" algn="l" rtl="0" fontAlgn="base">
      <a:spcBef>
        <a:spcPct val="0"/>
      </a:spcBef>
      <a:spcAft>
        <a:spcPct val="0"/>
      </a:spcAft>
      <a:defRPr b="1" kern="1200">
        <a:solidFill>
          <a:schemeClr val="tx1"/>
        </a:solidFill>
        <a:latin typeface="Georgia" pitchFamily="18" charset="0"/>
        <a:ea typeface="+mn-ea"/>
        <a:cs typeface="+mn-cs"/>
      </a:defRPr>
    </a:lvl2pPr>
    <a:lvl3pPr marL="914400" algn="l" rtl="0" fontAlgn="base">
      <a:spcBef>
        <a:spcPct val="0"/>
      </a:spcBef>
      <a:spcAft>
        <a:spcPct val="0"/>
      </a:spcAft>
      <a:defRPr b="1" kern="1200">
        <a:solidFill>
          <a:schemeClr val="tx1"/>
        </a:solidFill>
        <a:latin typeface="Georgia" pitchFamily="18" charset="0"/>
        <a:ea typeface="+mn-ea"/>
        <a:cs typeface="+mn-cs"/>
      </a:defRPr>
    </a:lvl3pPr>
    <a:lvl4pPr marL="1371600" algn="l" rtl="0" fontAlgn="base">
      <a:spcBef>
        <a:spcPct val="0"/>
      </a:spcBef>
      <a:spcAft>
        <a:spcPct val="0"/>
      </a:spcAft>
      <a:defRPr b="1" kern="1200">
        <a:solidFill>
          <a:schemeClr val="tx1"/>
        </a:solidFill>
        <a:latin typeface="Georgia" pitchFamily="18" charset="0"/>
        <a:ea typeface="+mn-ea"/>
        <a:cs typeface="+mn-cs"/>
      </a:defRPr>
    </a:lvl4pPr>
    <a:lvl5pPr marL="1828800" algn="l" rtl="0" fontAlgn="base">
      <a:spcBef>
        <a:spcPct val="0"/>
      </a:spcBef>
      <a:spcAft>
        <a:spcPct val="0"/>
      </a:spcAft>
      <a:defRPr b="1" kern="1200">
        <a:solidFill>
          <a:schemeClr val="tx1"/>
        </a:solidFill>
        <a:latin typeface="Georgia" pitchFamily="18" charset="0"/>
        <a:ea typeface="+mn-ea"/>
        <a:cs typeface="+mn-cs"/>
      </a:defRPr>
    </a:lvl5pPr>
    <a:lvl6pPr marL="2286000" algn="l" defTabSz="914400" rtl="0" eaLnBrk="1" latinLnBrk="0" hangingPunct="1">
      <a:defRPr b="1" kern="1200">
        <a:solidFill>
          <a:schemeClr val="tx1"/>
        </a:solidFill>
        <a:latin typeface="Georgia" pitchFamily="18" charset="0"/>
        <a:ea typeface="+mn-ea"/>
        <a:cs typeface="+mn-cs"/>
      </a:defRPr>
    </a:lvl6pPr>
    <a:lvl7pPr marL="2743200" algn="l" defTabSz="914400" rtl="0" eaLnBrk="1" latinLnBrk="0" hangingPunct="1">
      <a:defRPr b="1" kern="1200">
        <a:solidFill>
          <a:schemeClr val="tx1"/>
        </a:solidFill>
        <a:latin typeface="Georgia" pitchFamily="18" charset="0"/>
        <a:ea typeface="+mn-ea"/>
        <a:cs typeface="+mn-cs"/>
      </a:defRPr>
    </a:lvl7pPr>
    <a:lvl8pPr marL="3200400" algn="l" defTabSz="914400" rtl="0" eaLnBrk="1" latinLnBrk="0" hangingPunct="1">
      <a:defRPr b="1" kern="1200">
        <a:solidFill>
          <a:schemeClr val="tx1"/>
        </a:solidFill>
        <a:latin typeface="Georgia" pitchFamily="18" charset="0"/>
        <a:ea typeface="+mn-ea"/>
        <a:cs typeface="+mn-cs"/>
      </a:defRPr>
    </a:lvl8pPr>
    <a:lvl9pPr marL="3657600" algn="l" defTabSz="914400" rtl="0" eaLnBrk="1" latinLnBrk="0" hangingPunct="1">
      <a:defRPr b="1" kern="1200">
        <a:solidFill>
          <a:schemeClr val="tx1"/>
        </a:solidFill>
        <a:latin typeface="Georgia" pitchFamily="18"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482B"/>
    <a:srgbClr val="C75806"/>
    <a:srgbClr val="000000"/>
    <a:srgbClr val="00499F"/>
    <a:srgbClr val="0CC1E0"/>
    <a:srgbClr val="1B00FE"/>
    <a:srgbClr val="0CA3D7"/>
    <a:srgbClr val="3839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48" autoAdjust="0"/>
    <p:restoredTop sz="94353" autoAdjust="0"/>
  </p:normalViewPr>
  <p:slideViewPr>
    <p:cSldViewPr>
      <p:cViewPr varScale="1">
        <p:scale>
          <a:sx n="92" d="100"/>
          <a:sy n="92" d="100"/>
        </p:scale>
        <p:origin x="876" y="78"/>
      </p:cViewPr>
      <p:guideLst>
        <p:guide orient="horz" pos="162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545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atin typeface="Arial" charset="0"/>
              </a:defRPr>
            </a:lvl1pPr>
          </a:lstStyle>
          <a:p>
            <a:endParaRPr lang="ru-RU" altLang="ru-RU"/>
          </a:p>
        </p:txBody>
      </p:sp>
      <p:sp>
        <p:nvSpPr>
          <p:cNvPr id="696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atin typeface="Arial" charset="0"/>
              </a:defRPr>
            </a:lvl1pPr>
          </a:lstStyle>
          <a:p>
            <a:endParaRPr lang="ru-RU" altLang="ru-RU"/>
          </a:p>
        </p:txBody>
      </p:sp>
      <p:sp>
        <p:nvSpPr>
          <p:cNvPr id="6963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smtClean="0"/>
              <a:t>Click to edit Master text styles</a:t>
            </a:r>
          </a:p>
          <a:p>
            <a:pPr lvl="1"/>
            <a:r>
              <a:rPr lang="ru-RU" altLang="ru-RU" smtClean="0"/>
              <a:t>Second level</a:t>
            </a:r>
          </a:p>
          <a:p>
            <a:pPr lvl="2"/>
            <a:r>
              <a:rPr lang="ru-RU" altLang="ru-RU" smtClean="0"/>
              <a:t>Third level</a:t>
            </a:r>
          </a:p>
          <a:p>
            <a:pPr lvl="3"/>
            <a:r>
              <a:rPr lang="ru-RU" altLang="ru-RU" smtClean="0"/>
              <a:t>Fourth level</a:t>
            </a:r>
          </a:p>
          <a:p>
            <a:pPr lvl="4"/>
            <a:r>
              <a:rPr lang="ru-RU" altLang="ru-RU" smtClean="0"/>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atin typeface="Arial" charset="0"/>
              </a:defRPr>
            </a:lvl1pPr>
          </a:lstStyle>
          <a:p>
            <a:endParaRPr lang="ru-RU" alt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atin typeface="Arial" charset="0"/>
              </a:defRPr>
            </a:lvl1pPr>
          </a:lstStyle>
          <a:p>
            <a:fld id="{3A664C0A-7D1A-4501-AFDA-075B68DC7ED6}" type="slidenum">
              <a:rPr lang="ru-RU" altLang="ru-RU"/>
              <a:pPr/>
              <a:t>‹N°›</a:t>
            </a:fld>
            <a:endParaRPr lang="ru-RU" altLang="ru-RU"/>
          </a:p>
        </p:txBody>
      </p:sp>
    </p:spTree>
    <p:extLst>
      <p:ext uri="{BB962C8B-B14F-4D97-AF65-F5344CB8AC3E}">
        <p14:creationId xmlns:p14="http://schemas.microsoft.com/office/powerpoint/2010/main" val="50433641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16</a:t>
            </a:fld>
            <a:endParaRPr lang="ru-RU" altLang="ru-RU"/>
          </a:p>
        </p:txBody>
      </p:sp>
    </p:spTree>
    <p:extLst>
      <p:ext uri="{BB962C8B-B14F-4D97-AF65-F5344CB8AC3E}">
        <p14:creationId xmlns:p14="http://schemas.microsoft.com/office/powerpoint/2010/main" val="2246550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25</a:t>
            </a:fld>
            <a:endParaRPr lang="ru-RU" altLang="ru-RU"/>
          </a:p>
        </p:txBody>
      </p:sp>
    </p:spTree>
    <p:extLst>
      <p:ext uri="{BB962C8B-B14F-4D97-AF65-F5344CB8AC3E}">
        <p14:creationId xmlns:p14="http://schemas.microsoft.com/office/powerpoint/2010/main" val="1739418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26</a:t>
            </a:fld>
            <a:endParaRPr lang="ru-RU" altLang="ru-RU"/>
          </a:p>
        </p:txBody>
      </p:sp>
    </p:spTree>
    <p:extLst>
      <p:ext uri="{BB962C8B-B14F-4D97-AF65-F5344CB8AC3E}">
        <p14:creationId xmlns:p14="http://schemas.microsoft.com/office/powerpoint/2010/main" val="3327452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27</a:t>
            </a:fld>
            <a:endParaRPr lang="ru-RU" altLang="ru-RU"/>
          </a:p>
        </p:txBody>
      </p:sp>
    </p:spTree>
    <p:extLst>
      <p:ext uri="{BB962C8B-B14F-4D97-AF65-F5344CB8AC3E}">
        <p14:creationId xmlns:p14="http://schemas.microsoft.com/office/powerpoint/2010/main" val="3320294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28</a:t>
            </a:fld>
            <a:endParaRPr lang="ru-RU" altLang="ru-RU"/>
          </a:p>
        </p:txBody>
      </p:sp>
    </p:spTree>
    <p:extLst>
      <p:ext uri="{BB962C8B-B14F-4D97-AF65-F5344CB8AC3E}">
        <p14:creationId xmlns:p14="http://schemas.microsoft.com/office/powerpoint/2010/main" val="3686114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29</a:t>
            </a:fld>
            <a:endParaRPr lang="ru-RU" altLang="ru-RU"/>
          </a:p>
        </p:txBody>
      </p:sp>
    </p:spTree>
    <p:extLst>
      <p:ext uri="{BB962C8B-B14F-4D97-AF65-F5344CB8AC3E}">
        <p14:creationId xmlns:p14="http://schemas.microsoft.com/office/powerpoint/2010/main" val="1214036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30</a:t>
            </a:fld>
            <a:endParaRPr lang="ru-RU" altLang="ru-RU"/>
          </a:p>
        </p:txBody>
      </p:sp>
    </p:spTree>
    <p:extLst>
      <p:ext uri="{BB962C8B-B14F-4D97-AF65-F5344CB8AC3E}">
        <p14:creationId xmlns:p14="http://schemas.microsoft.com/office/powerpoint/2010/main" val="931757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31</a:t>
            </a:fld>
            <a:endParaRPr lang="ru-RU" altLang="ru-RU"/>
          </a:p>
        </p:txBody>
      </p:sp>
    </p:spTree>
    <p:extLst>
      <p:ext uri="{BB962C8B-B14F-4D97-AF65-F5344CB8AC3E}">
        <p14:creationId xmlns:p14="http://schemas.microsoft.com/office/powerpoint/2010/main" val="1919435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32</a:t>
            </a:fld>
            <a:endParaRPr lang="ru-RU" altLang="ru-RU"/>
          </a:p>
        </p:txBody>
      </p:sp>
    </p:spTree>
    <p:extLst>
      <p:ext uri="{BB962C8B-B14F-4D97-AF65-F5344CB8AC3E}">
        <p14:creationId xmlns:p14="http://schemas.microsoft.com/office/powerpoint/2010/main" val="907694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33</a:t>
            </a:fld>
            <a:endParaRPr lang="ru-RU" altLang="ru-RU"/>
          </a:p>
        </p:txBody>
      </p:sp>
    </p:spTree>
    <p:extLst>
      <p:ext uri="{BB962C8B-B14F-4D97-AF65-F5344CB8AC3E}">
        <p14:creationId xmlns:p14="http://schemas.microsoft.com/office/powerpoint/2010/main" val="2397125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34</a:t>
            </a:fld>
            <a:endParaRPr lang="ru-RU" altLang="ru-RU"/>
          </a:p>
        </p:txBody>
      </p:sp>
    </p:spTree>
    <p:extLst>
      <p:ext uri="{BB962C8B-B14F-4D97-AF65-F5344CB8AC3E}">
        <p14:creationId xmlns:p14="http://schemas.microsoft.com/office/powerpoint/2010/main" val="650566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17</a:t>
            </a:fld>
            <a:endParaRPr lang="ru-RU" altLang="ru-RU"/>
          </a:p>
        </p:txBody>
      </p:sp>
    </p:spTree>
    <p:extLst>
      <p:ext uri="{BB962C8B-B14F-4D97-AF65-F5344CB8AC3E}">
        <p14:creationId xmlns:p14="http://schemas.microsoft.com/office/powerpoint/2010/main" val="2990030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35</a:t>
            </a:fld>
            <a:endParaRPr lang="ru-RU" altLang="ru-RU"/>
          </a:p>
        </p:txBody>
      </p:sp>
    </p:spTree>
    <p:extLst>
      <p:ext uri="{BB962C8B-B14F-4D97-AF65-F5344CB8AC3E}">
        <p14:creationId xmlns:p14="http://schemas.microsoft.com/office/powerpoint/2010/main" val="2765337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18</a:t>
            </a:fld>
            <a:endParaRPr lang="ru-RU" altLang="ru-RU"/>
          </a:p>
        </p:txBody>
      </p:sp>
    </p:spTree>
    <p:extLst>
      <p:ext uri="{BB962C8B-B14F-4D97-AF65-F5344CB8AC3E}">
        <p14:creationId xmlns:p14="http://schemas.microsoft.com/office/powerpoint/2010/main" val="4101110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19</a:t>
            </a:fld>
            <a:endParaRPr lang="ru-RU" altLang="ru-RU"/>
          </a:p>
        </p:txBody>
      </p:sp>
    </p:spTree>
    <p:extLst>
      <p:ext uri="{BB962C8B-B14F-4D97-AF65-F5344CB8AC3E}">
        <p14:creationId xmlns:p14="http://schemas.microsoft.com/office/powerpoint/2010/main" val="3937737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20</a:t>
            </a:fld>
            <a:endParaRPr lang="ru-RU" altLang="ru-RU"/>
          </a:p>
        </p:txBody>
      </p:sp>
    </p:spTree>
    <p:extLst>
      <p:ext uri="{BB962C8B-B14F-4D97-AF65-F5344CB8AC3E}">
        <p14:creationId xmlns:p14="http://schemas.microsoft.com/office/powerpoint/2010/main" val="2859945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21</a:t>
            </a:fld>
            <a:endParaRPr lang="ru-RU" altLang="ru-RU"/>
          </a:p>
        </p:txBody>
      </p:sp>
    </p:spTree>
    <p:extLst>
      <p:ext uri="{BB962C8B-B14F-4D97-AF65-F5344CB8AC3E}">
        <p14:creationId xmlns:p14="http://schemas.microsoft.com/office/powerpoint/2010/main" val="1273107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22</a:t>
            </a:fld>
            <a:endParaRPr lang="ru-RU" altLang="ru-RU"/>
          </a:p>
        </p:txBody>
      </p:sp>
    </p:spTree>
    <p:extLst>
      <p:ext uri="{BB962C8B-B14F-4D97-AF65-F5344CB8AC3E}">
        <p14:creationId xmlns:p14="http://schemas.microsoft.com/office/powerpoint/2010/main" val="1424998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23</a:t>
            </a:fld>
            <a:endParaRPr lang="ru-RU" altLang="ru-RU"/>
          </a:p>
        </p:txBody>
      </p:sp>
    </p:spTree>
    <p:extLst>
      <p:ext uri="{BB962C8B-B14F-4D97-AF65-F5344CB8AC3E}">
        <p14:creationId xmlns:p14="http://schemas.microsoft.com/office/powerpoint/2010/main" val="3581017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664C0A-7D1A-4501-AFDA-075B68DC7ED6}" type="slidenum">
              <a:rPr lang="ru-RU" altLang="ru-RU" smtClean="0"/>
              <a:pPr/>
              <a:t>24</a:t>
            </a:fld>
            <a:endParaRPr lang="ru-RU" altLang="ru-RU"/>
          </a:p>
        </p:txBody>
      </p:sp>
    </p:spTree>
    <p:extLst>
      <p:ext uri="{BB962C8B-B14F-4D97-AF65-F5344CB8AC3E}">
        <p14:creationId xmlns:p14="http://schemas.microsoft.com/office/powerpoint/2010/main" val="3275296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851275" y="3221038"/>
            <a:ext cx="5040313" cy="863600"/>
          </a:xfrm>
          <a:effectLst>
            <a:outerShdw dist="17961" dir="2700000" algn="ctr" rotWithShape="0">
              <a:schemeClr val="bg2"/>
            </a:outerShdw>
          </a:effectLst>
        </p:spPr>
        <p:txBody>
          <a:bodyPr/>
          <a:lstStyle>
            <a:lvl1pPr>
              <a:defRPr/>
            </a:lvl1pPr>
          </a:lstStyle>
          <a:p>
            <a:pPr lvl="0"/>
            <a:r>
              <a:rPr lang="ru-RU" altLang="ru-RU" noProof="0" smtClean="0"/>
              <a:t>Click to edit Master title style</a:t>
            </a:r>
          </a:p>
        </p:txBody>
      </p:sp>
      <p:sp>
        <p:nvSpPr>
          <p:cNvPr id="5123" name="Rectangle 3"/>
          <p:cNvSpPr>
            <a:spLocks noGrp="1" noChangeArrowheads="1"/>
          </p:cNvSpPr>
          <p:nvPr>
            <p:ph type="subTitle" idx="1"/>
          </p:nvPr>
        </p:nvSpPr>
        <p:spPr>
          <a:xfrm>
            <a:off x="3851275" y="4156075"/>
            <a:ext cx="5040313" cy="539750"/>
          </a:xfrm>
          <a:effectLst>
            <a:outerShdw dist="17961" dir="2700000" algn="ctr" rotWithShape="0">
              <a:schemeClr val="bg2"/>
            </a:outerShdw>
          </a:effectLst>
        </p:spPr>
        <p:txBody>
          <a:bodyPr/>
          <a:lstStyle>
            <a:lvl1pPr marL="0" indent="0">
              <a:buFontTx/>
              <a:buNone/>
              <a:defRPr>
                <a:solidFill>
                  <a:srgbClr val="4B1401"/>
                </a:solidFill>
              </a:defRPr>
            </a:lvl1pPr>
          </a:lstStyle>
          <a:p>
            <a:pPr lvl="0"/>
            <a:r>
              <a:rPr lang="ru-RU" altLang="ru-RU"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E4EE817F-53AA-4211-A318-E0870416CE88}" type="slidenum">
              <a:rPr lang="ru-RU" altLang="ru-RU"/>
              <a:pPr/>
              <a:t>‹N°›</a:t>
            </a:fld>
            <a:endParaRPr lang="ru-RU" altLang="ru-RU"/>
          </a:p>
        </p:txBody>
      </p:sp>
    </p:spTree>
    <p:extLst>
      <p:ext uri="{BB962C8B-B14F-4D97-AF65-F5344CB8AC3E}">
        <p14:creationId xmlns:p14="http://schemas.microsoft.com/office/powerpoint/2010/main" val="3331227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23825"/>
            <a:ext cx="2051050" cy="4608513"/>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468313" y="123825"/>
            <a:ext cx="6003925" cy="4608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6E171496-BC05-45BF-8F16-43E0F2F4133C}" type="slidenum">
              <a:rPr lang="ru-RU" altLang="ru-RU"/>
              <a:pPr/>
              <a:t>‹N°›</a:t>
            </a:fld>
            <a:endParaRPr lang="ru-RU" altLang="ru-RU"/>
          </a:p>
        </p:txBody>
      </p:sp>
    </p:spTree>
    <p:extLst>
      <p:ext uri="{BB962C8B-B14F-4D97-AF65-F5344CB8AC3E}">
        <p14:creationId xmlns:p14="http://schemas.microsoft.com/office/powerpoint/2010/main" val="1937497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3312"/>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2916238"/>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8C85D237-E674-491C-8720-63A938D39677}" type="slidenum">
              <a:rPr lang="ru-RU" altLang="ru-RU"/>
              <a:pPr/>
              <a:t>‹N°›</a:t>
            </a:fld>
            <a:endParaRPr lang="ru-RU" altLang="ru-RU"/>
          </a:p>
        </p:txBody>
      </p:sp>
    </p:spTree>
    <p:extLst>
      <p:ext uri="{BB962C8B-B14F-4D97-AF65-F5344CB8AC3E}">
        <p14:creationId xmlns:p14="http://schemas.microsoft.com/office/powerpoint/2010/main" val="2541991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B1350ADA-EAB8-4B68-9447-6B43F5596CD3}" type="slidenum">
              <a:rPr lang="ru-RU" altLang="ru-RU"/>
              <a:pPr/>
              <a:t>‹N°›</a:t>
            </a:fld>
            <a:endParaRPr lang="ru-RU" altLang="ru-RU"/>
          </a:p>
        </p:txBody>
      </p:sp>
    </p:spTree>
    <p:extLst>
      <p:ext uri="{BB962C8B-B14F-4D97-AF65-F5344CB8AC3E}">
        <p14:creationId xmlns:p14="http://schemas.microsoft.com/office/powerpoint/2010/main" val="3807903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6763"/>
            <a:ext cx="7772400" cy="1020762"/>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F93D6EA8-A27F-419D-BD87-3A6A907792E8}" type="slidenum">
              <a:rPr lang="ru-RU" altLang="ru-RU"/>
              <a:pPr/>
              <a:t>‹N°›</a:t>
            </a:fld>
            <a:endParaRPr lang="ru-RU" altLang="ru-RU"/>
          </a:p>
        </p:txBody>
      </p:sp>
    </p:spTree>
    <p:extLst>
      <p:ext uri="{BB962C8B-B14F-4D97-AF65-F5344CB8AC3E}">
        <p14:creationId xmlns:p14="http://schemas.microsoft.com/office/powerpoint/2010/main" val="2692103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1403350" y="1204913"/>
            <a:ext cx="3565525" cy="3395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5121275" y="1204913"/>
            <a:ext cx="3565525" cy="3395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3CC76816-95D5-4C22-97DF-D8B4AAE18199}" type="slidenum">
              <a:rPr lang="ru-RU" altLang="ru-RU"/>
              <a:pPr/>
              <a:t>‹N°›</a:t>
            </a:fld>
            <a:endParaRPr lang="ru-RU" altLang="ru-RU"/>
          </a:p>
        </p:txBody>
      </p:sp>
    </p:spTree>
    <p:extLst>
      <p:ext uri="{BB962C8B-B14F-4D97-AF65-F5344CB8AC3E}">
        <p14:creationId xmlns:p14="http://schemas.microsoft.com/office/powerpoint/2010/main" val="1938301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lvl1pPr>
              <a:defRPr/>
            </a:lvl1pPr>
          </a:lstStyle>
          <a:p>
            <a:endParaRPr lang="ru-RU" altLang="ru-RU"/>
          </a:p>
        </p:txBody>
      </p:sp>
      <p:sp>
        <p:nvSpPr>
          <p:cNvPr id="8" name="Footer Placeholder 7"/>
          <p:cNvSpPr>
            <a:spLocks noGrp="1"/>
          </p:cNvSpPr>
          <p:nvPr>
            <p:ph type="ftr" sz="quarter" idx="11"/>
          </p:nvPr>
        </p:nvSpPr>
        <p:spPr/>
        <p:txBody>
          <a:bodyPr/>
          <a:lstStyle>
            <a:lvl1pPr>
              <a:defRPr/>
            </a:lvl1pPr>
          </a:lstStyle>
          <a:p>
            <a:endParaRPr lang="ru-RU" altLang="ru-RU"/>
          </a:p>
        </p:txBody>
      </p:sp>
      <p:sp>
        <p:nvSpPr>
          <p:cNvPr id="9" name="Slide Number Placeholder 8"/>
          <p:cNvSpPr>
            <a:spLocks noGrp="1"/>
          </p:cNvSpPr>
          <p:nvPr>
            <p:ph type="sldNum" sz="quarter" idx="12"/>
          </p:nvPr>
        </p:nvSpPr>
        <p:spPr/>
        <p:txBody>
          <a:bodyPr/>
          <a:lstStyle>
            <a:lvl1pPr>
              <a:defRPr/>
            </a:lvl1pPr>
          </a:lstStyle>
          <a:p>
            <a:fld id="{F1D3FC43-0C23-454F-AB64-A425CBB69DAF}" type="slidenum">
              <a:rPr lang="ru-RU" altLang="ru-RU"/>
              <a:pPr/>
              <a:t>‹N°›</a:t>
            </a:fld>
            <a:endParaRPr lang="ru-RU" altLang="ru-RU"/>
          </a:p>
        </p:txBody>
      </p:sp>
    </p:spTree>
    <p:extLst>
      <p:ext uri="{BB962C8B-B14F-4D97-AF65-F5344CB8AC3E}">
        <p14:creationId xmlns:p14="http://schemas.microsoft.com/office/powerpoint/2010/main" val="23172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lvl1pPr>
              <a:defRPr/>
            </a:lvl1pPr>
          </a:lstStyle>
          <a:p>
            <a:endParaRPr lang="ru-RU" altLang="ru-RU"/>
          </a:p>
        </p:txBody>
      </p:sp>
      <p:sp>
        <p:nvSpPr>
          <p:cNvPr id="4" name="Footer Placeholder 3"/>
          <p:cNvSpPr>
            <a:spLocks noGrp="1"/>
          </p:cNvSpPr>
          <p:nvPr>
            <p:ph type="ftr" sz="quarter" idx="11"/>
          </p:nvPr>
        </p:nvSpPr>
        <p:spPr/>
        <p:txBody>
          <a:bodyPr/>
          <a:lstStyle>
            <a:lvl1pPr>
              <a:defRPr/>
            </a:lvl1pPr>
          </a:lstStyle>
          <a:p>
            <a:endParaRPr lang="ru-RU" altLang="ru-RU"/>
          </a:p>
        </p:txBody>
      </p:sp>
      <p:sp>
        <p:nvSpPr>
          <p:cNvPr id="5" name="Slide Number Placeholder 4"/>
          <p:cNvSpPr>
            <a:spLocks noGrp="1"/>
          </p:cNvSpPr>
          <p:nvPr>
            <p:ph type="sldNum" sz="quarter" idx="12"/>
          </p:nvPr>
        </p:nvSpPr>
        <p:spPr/>
        <p:txBody>
          <a:bodyPr/>
          <a:lstStyle>
            <a:lvl1pPr>
              <a:defRPr/>
            </a:lvl1pPr>
          </a:lstStyle>
          <a:p>
            <a:fld id="{482ED03C-B340-4810-8F5E-8D021D8245F0}" type="slidenum">
              <a:rPr lang="ru-RU" altLang="ru-RU"/>
              <a:pPr/>
              <a:t>‹N°›</a:t>
            </a:fld>
            <a:endParaRPr lang="ru-RU" altLang="ru-RU"/>
          </a:p>
        </p:txBody>
      </p:sp>
    </p:spTree>
    <p:extLst>
      <p:ext uri="{BB962C8B-B14F-4D97-AF65-F5344CB8AC3E}">
        <p14:creationId xmlns:p14="http://schemas.microsoft.com/office/powerpoint/2010/main" val="1448427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ru-RU" altLang="ru-RU"/>
          </a:p>
        </p:txBody>
      </p:sp>
      <p:sp>
        <p:nvSpPr>
          <p:cNvPr id="3" name="Footer Placeholder 2"/>
          <p:cNvSpPr>
            <a:spLocks noGrp="1"/>
          </p:cNvSpPr>
          <p:nvPr>
            <p:ph type="ftr" sz="quarter" idx="11"/>
          </p:nvPr>
        </p:nvSpPr>
        <p:spPr/>
        <p:txBody>
          <a:bodyPr/>
          <a:lstStyle>
            <a:lvl1pPr>
              <a:defRPr/>
            </a:lvl1pPr>
          </a:lstStyle>
          <a:p>
            <a:endParaRPr lang="ru-RU" altLang="ru-RU"/>
          </a:p>
        </p:txBody>
      </p:sp>
      <p:sp>
        <p:nvSpPr>
          <p:cNvPr id="4" name="Slide Number Placeholder 3"/>
          <p:cNvSpPr>
            <a:spLocks noGrp="1"/>
          </p:cNvSpPr>
          <p:nvPr>
            <p:ph type="sldNum" sz="quarter" idx="12"/>
          </p:nvPr>
        </p:nvSpPr>
        <p:spPr/>
        <p:txBody>
          <a:bodyPr/>
          <a:lstStyle>
            <a:lvl1pPr>
              <a:defRPr/>
            </a:lvl1pPr>
          </a:lstStyle>
          <a:p>
            <a:fld id="{11D7FBE6-12C9-44F0-9310-77D780DE3958}" type="slidenum">
              <a:rPr lang="ru-RU" altLang="ru-RU"/>
              <a:pPr/>
              <a:t>‹N°›</a:t>
            </a:fld>
            <a:endParaRPr lang="ru-RU" altLang="ru-RU"/>
          </a:p>
        </p:txBody>
      </p:sp>
    </p:spTree>
    <p:extLst>
      <p:ext uri="{BB962C8B-B14F-4D97-AF65-F5344CB8AC3E}">
        <p14:creationId xmlns:p14="http://schemas.microsoft.com/office/powerpoint/2010/main" val="1906084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04788"/>
            <a:ext cx="5111750" cy="439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076325"/>
            <a:ext cx="3008313" cy="3519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55592F5C-D540-471B-A5E0-C04E6ADF0B13}" type="slidenum">
              <a:rPr lang="ru-RU" altLang="ru-RU"/>
              <a:pPr/>
              <a:t>‹N°›</a:t>
            </a:fld>
            <a:endParaRPr lang="ru-RU" altLang="ru-RU"/>
          </a:p>
        </p:txBody>
      </p:sp>
    </p:spTree>
    <p:extLst>
      <p:ext uri="{BB962C8B-B14F-4D97-AF65-F5344CB8AC3E}">
        <p14:creationId xmlns:p14="http://schemas.microsoft.com/office/powerpoint/2010/main" val="2911897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15094550-16E8-4F00-A7FC-C033024FBBA9}" type="slidenum">
              <a:rPr lang="ru-RU" altLang="ru-RU"/>
              <a:pPr/>
              <a:t>‹N°›</a:t>
            </a:fld>
            <a:endParaRPr lang="ru-RU" altLang="ru-RU"/>
          </a:p>
        </p:txBody>
      </p:sp>
    </p:spTree>
    <p:extLst>
      <p:ext uri="{BB962C8B-B14F-4D97-AF65-F5344CB8AC3E}">
        <p14:creationId xmlns:p14="http://schemas.microsoft.com/office/powerpoint/2010/main" val="17828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2038"/>
            <a:ext cx="5486400" cy="425450"/>
          </a:xfr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4027488"/>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F1BE171C-129C-4388-96E7-66E4B0C5F1EE}" type="slidenum">
              <a:rPr lang="ru-RU" altLang="ru-RU"/>
              <a:pPr/>
              <a:t>‹N°›</a:t>
            </a:fld>
            <a:endParaRPr lang="ru-RU" altLang="ru-RU"/>
          </a:p>
        </p:txBody>
      </p:sp>
    </p:spTree>
    <p:extLst>
      <p:ext uri="{BB962C8B-B14F-4D97-AF65-F5344CB8AC3E}">
        <p14:creationId xmlns:p14="http://schemas.microsoft.com/office/powerpoint/2010/main" val="297960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DDF08A09-2F8E-473E-9C1C-BB94A9DC89D8}" type="slidenum">
              <a:rPr lang="ru-RU" altLang="ru-RU"/>
              <a:pPr/>
              <a:t>‹N°›</a:t>
            </a:fld>
            <a:endParaRPr lang="ru-RU" altLang="ru-RU"/>
          </a:p>
        </p:txBody>
      </p:sp>
    </p:spTree>
    <p:extLst>
      <p:ext uri="{BB962C8B-B14F-4D97-AF65-F5344CB8AC3E}">
        <p14:creationId xmlns:p14="http://schemas.microsoft.com/office/powerpoint/2010/main" val="1147411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5938" y="188913"/>
            <a:ext cx="1820862" cy="4411662"/>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1403350" y="188913"/>
            <a:ext cx="5310188" cy="4411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E9541A01-E1B3-4051-AEE8-0116FFF0DDA5}" type="slidenum">
              <a:rPr lang="ru-RU" altLang="ru-RU"/>
              <a:pPr/>
              <a:t>‹N°›</a:t>
            </a:fld>
            <a:endParaRPr lang="ru-RU" altLang="ru-RU"/>
          </a:p>
        </p:txBody>
      </p:sp>
    </p:spTree>
    <p:extLst>
      <p:ext uri="{BB962C8B-B14F-4D97-AF65-F5344CB8AC3E}">
        <p14:creationId xmlns:p14="http://schemas.microsoft.com/office/powerpoint/2010/main" val="388104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6763"/>
            <a:ext cx="7772400" cy="1020762"/>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181225"/>
            <a:ext cx="7772400" cy="11255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688FC3EF-615B-4A14-A8B2-6BD628430829}" type="slidenum">
              <a:rPr lang="ru-RU" altLang="ru-RU"/>
              <a:pPr/>
              <a:t>‹N°›</a:t>
            </a:fld>
            <a:endParaRPr lang="ru-RU" altLang="ru-RU"/>
          </a:p>
        </p:txBody>
      </p:sp>
    </p:spTree>
    <p:extLst>
      <p:ext uri="{BB962C8B-B14F-4D97-AF65-F5344CB8AC3E}">
        <p14:creationId xmlns:p14="http://schemas.microsoft.com/office/powerpoint/2010/main" val="79682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468313" y="1222375"/>
            <a:ext cx="4027487" cy="3509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4648200" y="1222375"/>
            <a:ext cx="4027488" cy="3509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F1FF043C-8EB0-48D2-96CB-F23637A5A2B6}" type="slidenum">
              <a:rPr lang="ru-RU" altLang="ru-RU"/>
              <a:pPr/>
              <a:t>‹N°›</a:t>
            </a:fld>
            <a:endParaRPr lang="ru-RU" altLang="ru-RU"/>
          </a:p>
        </p:txBody>
      </p:sp>
    </p:spTree>
    <p:extLst>
      <p:ext uri="{BB962C8B-B14F-4D97-AF65-F5344CB8AC3E}">
        <p14:creationId xmlns:p14="http://schemas.microsoft.com/office/powerpoint/2010/main" val="2694544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3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lvl1pPr>
              <a:defRPr/>
            </a:lvl1pPr>
          </a:lstStyle>
          <a:p>
            <a:endParaRPr lang="ru-RU" altLang="ru-RU"/>
          </a:p>
        </p:txBody>
      </p:sp>
      <p:sp>
        <p:nvSpPr>
          <p:cNvPr id="8" name="Footer Placeholder 7"/>
          <p:cNvSpPr>
            <a:spLocks noGrp="1"/>
          </p:cNvSpPr>
          <p:nvPr>
            <p:ph type="ftr" sz="quarter" idx="11"/>
          </p:nvPr>
        </p:nvSpPr>
        <p:spPr/>
        <p:txBody>
          <a:bodyPr/>
          <a:lstStyle>
            <a:lvl1pPr>
              <a:defRPr/>
            </a:lvl1pPr>
          </a:lstStyle>
          <a:p>
            <a:endParaRPr lang="ru-RU" altLang="ru-RU"/>
          </a:p>
        </p:txBody>
      </p:sp>
      <p:sp>
        <p:nvSpPr>
          <p:cNvPr id="9" name="Slide Number Placeholder 8"/>
          <p:cNvSpPr>
            <a:spLocks noGrp="1"/>
          </p:cNvSpPr>
          <p:nvPr>
            <p:ph type="sldNum" sz="quarter" idx="12"/>
          </p:nvPr>
        </p:nvSpPr>
        <p:spPr/>
        <p:txBody>
          <a:bodyPr/>
          <a:lstStyle>
            <a:lvl1pPr>
              <a:defRPr/>
            </a:lvl1pPr>
          </a:lstStyle>
          <a:p>
            <a:fld id="{754C869A-BBB7-4BDC-A47E-B1524EFEBE99}" type="slidenum">
              <a:rPr lang="ru-RU" altLang="ru-RU"/>
              <a:pPr/>
              <a:t>‹N°›</a:t>
            </a:fld>
            <a:endParaRPr lang="ru-RU" altLang="ru-RU"/>
          </a:p>
        </p:txBody>
      </p:sp>
    </p:spTree>
    <p:extLst>
      <p:ext uri="{BB962C8B-B14F-4D97-AF65-F5344CB8AC3E}">
        <p14:creationId xmlns:p14="http://schemas.microsoft.com/office/powerpoint/2010/main" val="531012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lvl1pPr>
              <a:defRPr/>
            </a:lvl1pPr>
          </a:lstStyle>
          <a:p>
            <a:endParaRPr lang="ru-RU" altLang="ru-RU"/>
          </a:p>
        </p:txBody>
      </p:sp>
      <p:sp>
        <p:nvSpPr>
          <p:cNvPr id="4" name="Footer Placeholder 3"/>
          <p:cNvSpPr>
            <a:spLocks noGrp="1"/>
          </p:cNvSpPr>
          <p:nvPr>
            <p:ph type="ftr" sz="quarter" idx="11"/>
          </p:nvPr>
        </p:nvSpPr>
        <p:spPr/>
        <p:txBody>
          <a:bodyPr/>
          <a:lstStyle>
            <a:lvl1pPr>
              <a:defRPr/>
            </a:lvl1pPr>
          </a:lstStyle>
          <a:p>
            <a:endParaRPr lang="ru-RU" altLang="ru-RU"/>
          </a:p>
        </p:txBody>
      </p:sp>
      <p:sp>
        <p:nvSpPr>
          <p:cNvPr id="5" name="Slide Number Placeholder 4"/>
          <p:cNvSpPr>
            <a:spLocks noGrp="1"/>
          </p:cNvSpPr>
          <p:nvPr>
            <p:ph type="sldNum" sz="quarter" idx="12"/>
          </p:nvPr>
        </p:nvSpPr>
        <p:spPr/>
        <p:txBody>
          <a:bodyPr/>
          <a:lstStyle>
            <a:lvl1pPr>
              <a:defRPr/>
            </a:lvl1pPr>
          </a:lstStyle>
          <a:p>
            <a:fld id="{E14DA44A-AF8F-4FA5-9011-BB3B35894942}" type="slidenum">
              <a:rPr lang="ru-RU" altLang="ru-RU"/>
              <a:pPr/>
              <a:t>‹N°›</a:t>
            </a:fld>
            <a:endParaRPr lang="ru-RU" altLang="ru-RU"/>
          </a:p>
        </p:txBody>
      </p:sp>
    </p:spTree>
    <p:extLst>
      <p:ext uri="{BB962C8B-B14F-4D97-AF65-F5344CB8AC3E}">
        <p14:creationId xmlns:p14="http://schemas.microsoft.com/office/powerpoint/2010/main" val="266421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ru-RU" altLang="ru-RU"/>
          </a:p>
        </p:txBody>
      </p:sp>
      <p:sp>
        <p:nvSpPr>
          <p:cNvPr id="3" name="Footer Placeholder 2"/>
          <p:cNvSpPr>
            <a:spLocks noGrp="1"/>
          </p:cNvSpPr>
          <p:nvPr>
            <p:ph type="ftr" sz="quarter" idx="11"/>
          </p:nvPr>
        </p:nvSpPr>
        <p:spPr/>
        <p:txBody>
          <a:bodyPr/>
          <a:lstStyle>
            <a:lvl1pPr>
              <a:defRPr/>
            </a:lvl1pPr>
          </a:lstStyle>
          <a:p>
            <a:endParaRPr lang="ru-RU" altLang="ru-RU"/>
          </a:p>
        </p:txBody>
      </p:sp>
      <p:sp>
        <p:nvSpPr>
          <p:cNvPr id="4" name="Slide Number Placeholder 3"/>
          <p:cNvSpPr>
            <a:spLocks noGrp="1"/>
          </p:cNvSpPr>
          <p:nvPr>
            <p:ph type="sldNum" sz="quarter" idx="12"/>
          </p:nvPr>
        </p:nvSpPr>
        <p:spPr/>
        <p:txBody>
          <a:bodyPr/>
          <a:lstStyle>
            <a:lvl1pPr>
              <a:defRPr/>
            </a:lvl1pPr>
          </a:lstStyle>
          <a:p>
            <a:fld id="{637A607A-5A47-47B5-8264-FE15BD25F1CE}" type="slidenum">
              <a:rPr lang="ru-RU" altLang="ru-RU"/>
              <a:pPr/>
              <a:t>‹N°›</a:t>
            </a:fld>
            <a:endParaRPr lang="ru-RU" altLang="ru-RU"/>
          </a:p>
        </p:txBody>
      </p:sp>
    </p:spTree>
    <p:extLst>
      <p:ext uri="{BB962C8B-B14F-4D97-AF65-F5344CB8AC3E}">
        <p14:creationId xmlns:p14="http://schemas.microsoft.com/office/powerpoint/2010/main" val="1462490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04788"/>
            <a:ext cx="5111750" cy="439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076325"/>
            <a:ext cx="3008313" cy="3519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D87DF8CC-0D64-440D-81D0-8C0FABEBDA34}" type="slidenum">
              <a:rPr lang="ru-RU" altLang="ru-RU"/>
              <a:pPr/>
              <a:t>‹N°›</a:t>
            </a:fld>
            <a:endParaRPr lang="ru-RU" altLang="ru-RU"/>
          </a:p>
        </p:txBody>
      </p:sp>
    </p:spTree>
    <p:extLst>
      <p:ext uri="{BB962C8B-B14F-4D97-AF65-F5344CB8AC3E}">
        <p14:creationId xmlns:p14="http://schemas.microsoft.com/office/powerpoint/2010/main" val="722940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2038"/>
            <a:ext cx="5486400" cy="425450"/>
          </a:xfr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4027488"/>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23892B8D-0EFD-4093-ADD0-6CC0DA151745}" type="slidenum">
              <a:rPr lang="ru-RU" altLang="ru-RU"/>
              <a:pPr/>
              <a:t>‹N°›</a:t>
            </a:fld>
            <a:endParaRPr lang="ru-RU" altLang="ru-RU"/>
          </a:p>
        </p:txBody>
      </p:sp>
    </p:spTree>
    <p:extLst>
      <p:ext uri="{BB962C8B-B14F-4D97-AF65-F5344CB8AC3E}">
        <p14:creationId xmlns:p14="http://schemas.microsoft.com/office/powerpoint/2010/main" val="23453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3" y="123825"/>
            <a:ext cx="8207375" cy="8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ltLang="ru-RU" smtClean="0"/>
              <a:t>Click to edit Master title style</a:t>
            </a:r>
          </a:p>
        </p:txBody>
      </p:sp>
      <p:sp>
        <p:nvSpPr>
          <p:cNvPr id="1027" name="Rectangle 3"/>
          <p:cNvSpPr>
            <a:spLocks noGrp="1" noChangeArrowheads="1"/>
          </p:cNvSpPr>
          <p:nvPr>
            <p:ph type="body" idx="1"/>
          </p:nvPr>
        </p:nvSpPr>
        <p:spPr bwMode="auto">
          <a:xfrm>
            <a:off x="468313" y="1222375"/>
            <a:ext cx="8207375" cy="350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smtClean="0"/>
              <a:t>Click to edit Master text styles</a:t>
            </a:r>
          </a:p>
          <a:p>
            <a:pPr lvl="1"/>
            <a:r>
              <a:rPr lang="ru-RU" altLang="ru-RU" smtClean="0"/>
              <a:t>Second level</a:t>
            </a:r>
          </a:p>
          <a:p>
            <a:pPr lvl="2"/>
            <a:r>
              <a:rPr lang="ru-RU" altLang="ru-RU" smtClean="0"/>
              <a:t>Third level</a:t>
            </a:r>
          </a:p>
          <a:p>
            <a:pPr lvl="3"/>
            <a:r>
              <a:rPr lang="ru-RU" altLang="ru-RU" smtClean="0"/>
              <a:t>Fourth level</a:t>
            </a:r>
          </a:p>
          <a:p>
            <a:pPr lvl="4"/>
            <a:r>
              <a:rPr lang="ru-RU" altLang="ru-RU" smtClean="0"/>
              <a:t>Fifth level</a:t>
            </a:r>
          </a:p>
        </p:txBody>
      </p:sp>
      <p:sp>
        <p:nvSpPr>
          <p:cNvPr id="1033" name="Rectangle 9"/>
          <p:cNvSpPr>
            <a:spLocks noGrp="1" noChangeArrowheads="1"/>
          </p:cNvSpPr>
          <p:nvPr>
            <p:ph type="dt" sz="half" idx="2"/>
          </p:nvPr>
        </p:nvSpPr>
        <p:spPr bwMode="auto">
          <a:xfrm>
            <a:off x="457200" y="4841875"/>
            <a:ext cx="21336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900" b="0">
                <a:solidFill>
                  <a:srgbClr val="111111"/>
                </a:solidFill>
              </a:defRPr>
            </a:lvl1pPr>
          </a:lstStyle>
          <a:p>
            <a:endParaRPr lang="ru-RU" altLang="ru-RU"/>
          </a:p>
        </p:txBody>
      </p:sp>
      <p:sp>
        <p:nvSpPr>
          <p:cNvPr id="1034" name="Rectangle 10"/>
          <p:cNvSpPr>
            <a:spLocks noGrp="1" noChangeArrowheads="1"/>
          </p:cNvSpPr>
          <p:nvPr>
            <p:ph type="ftr" sz="quarter" idx="3"/>
          </p:nvPr>
        </p:nvSpPr>
        <p:spPr bwMode="auto">
          <a:xfrm>
            <a:off x="3124200" y="4841875"/>
            <a:ext cx="28956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900" b="0">
                <a:solidFill>
                  <a:srgbClr val="111111"/>
                </a:solidFill>
              </a:defRPr>
            </a:lvl1pPr>
          </a:lstStyle>
          <a:p>
            <a:endParaRPr lang="ru-RU" altLang="ru-RU"/>
          </a:p>
        </p:txBody>
      </p:sp>
      <p:sp>
        <p:nvSpPr>
          <p:cNvPr id="1035" name="Rectangle 11"/>
          <p:cNvSpPr>
            <a:spLocks noGrp="1" noChangeArrowheads="1"/>
          </p:cNvSpPr>
          <p:nvPr>
            <p:ph type="sldNum" sz="quarter" idx="4"/>
          </p:nvPr>
        </p:nvSpPr>
        <p:spPr bwMode="auto">
          <a:xfrm>
            <a:off x="6553200" y="4841875"/>
            <a:ext cx="21336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900" b="0">
                <a:solidFill>
                  <a:srgbClr val="111111"/>
                </a:solidFill>
              </a:defRPr>
            </a:lvl1pPr>
          </a:lstStyle>
          <a:p>
            <a:fld id="{079BCBCE-CD1E-4540-BCB5-BC2E3E92F5FA}" type="slidenum">
              <a:rPr lang="ru-RU" altLang="ru-RU"/>
              <a:pPr/>
              <a:t>‹N°›</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rtl="0" fontAlgn="base">
        <a:spcBef>
          <a:spcPct val="0"/>
        </a:spcBef>
        <a:spcAft>
          <a:spcPct val="0"/>
        </a:spcAft>
        <a:defRPr sz="3600">
          <a:solidFill>
            <a:srgbClr val="4B1401"/>
          </a:solidFill>
          <a:latin typeface="+mj-lt"/>
          <a:ea typeface="+mj-ea"/>
          <a:cs typeface="+mj-cs"/>
        </a:defRPr>
      </a:lvl1pPr>
      <a:lvl2pPr algn="l" rtl="0" fontAlgn="base">
        <a:spcBef>
          <a:spcPct val="0"/>
        </a:spcBef>
        <a:spcAft>
          <a:spcPct val="0"/>
        </a:spcAft>
        <a:defRPr sz="3600">
          <a:solidFill>
            <a:srgbClr val="4B1401"/>
          </a:solidFill>
          <a:latin typeface="Georgia" pitchFamily="18" charset="0"/>
        </a:defRPr>
      </a:lvl2pPr>
      <a:lvl3pPr algn="l" rtl="0" fontAlgn="base">
        <a:spcBef>
          <a:spcPct val="0"/>
        </a:spcBef>
        <a:spcAft>
          <a:spcPct val="0"/>
        </a:spcAft>
        <a:defRPr sz="3600">
          <a:solidFill>
            <a:srgbClr val="4B1401"/>
          </a:solidFill>
          <a:latin typeface="Georgia" pitchFamily="18" charset="0"/>
        </a:defRPr>
      </a:lvl3pPr>
      <a:lvl4pPr algn="l" rtl="0" fontAlgn="base">
        <a:spcBef>
          <a:spcPct val="0"/>
        </a:spcBef>
        <a:spcAft>
          <a:spcPct val="0"/>
        </a:spcAft>
        <a:defRPr sz="3600">
          <a:solidFill>
            <a:srgbClr val="4B1401"/>
          </a:solidFill>
          <a:latin typeface="Georgia" pitchFamily="18" charset="0"/>
        </a:defRPr>
      </a:lvl4pPr>
      <a:lvl5pPr algn="l" rtl="0" fontAlgn="base">
        <a:spcBef>
          <a:spcPct val="0"/>
        </a:spcBef>
        <a:spcAft>
          <a:spcPct val="0"/>
        </a:spcAft>
        <a:defRPr sz="3600">
          <a:solidFill>
            <a:srgbClr val="4B1401"/>
          </a:solidFill>
          <a:latin typeface="Georgia" pitchFamily="18" charset="0"/>
        </a:defRPr>
      </a:lvl5pPr>
      <a:lvl6pPr marL="457200" algn="l" rtl="0" fontAlgn="base">
        <a:spcBef>
          <a:spcPct val="0"/>
        </a:spcBef>
        <a:spcAft>
          <a:spcPct val="0"/>
        </a:spcAft>
        <a:defRPr sz="3600">
          <a:solidFill>
            <a:srgbClr val="4B1401"/>
          </a:solidFill>
          <a:latin typeface="Georgia" pitchFamily="18" charset="0"/>
        </a:defRPr>
      </a:lvl6pPr>
      <a:lvl7pPr marL="914400" algn="l" rtl="0" fontAlgn="base">
        <a:spcBef>
          <a:spcPct val="0"/>
        </a:spcBef>
        <a:spcAft>
          <a:spcPct val="0"/>
        </a:spcAft>
        <a:defRPr sz="3600">
          <a:solidFill>
            <a:srgbClr val="4B1401"/>
          </a:solidFill>
          <a:latin typeface="Georgia" pitchFamily="18" charset="0"/>
        </a:defRPr>
      </a:lvl7pPr>
      <a:lvl8pPr marL="1371600" algn="l" rtl="0" fontAlgn="base">
        <a:spcBef>
          <a:spcPct val="0"/>
        </a:spcBef>
        <a:spcAft>
          <a:spcPct val="0"/>
        </a:spcAft>
        <a:defRPr sz="3600">
          <a:solidFill>
            <a:srgbClr val="4B1401"/>
          </a:solidFill>
          <a:latin typeface="Georgia" pitchFamily="18" charset="0"/>
        </a:defRPr>
      </a:lvl8pPr>
      <a:lvl9pPr marL="1828800" algn="l" rtl="0" fontAlgn="base">
        <a:spcBef>
          <a:spcPct val="0"/>
        </a:spcBef>
        <a:spcAft>
          <a:spcPct val="0"/>
        </a:spcAft>
        <a:defRPr sz="3600">
          <a:solidFill>
            <a:srgbClr val="4B1401"/>
          </a:solidFill>
          <a:latin typeface="Georgia" pitchFamily="18" charset="0"/>
        </a:defRPr>
      </a:lvl9pPr>
    </p:titleStyle>
    <p:bodyStyle>
      <a:lvl1pPr marL="342900" indent="-342900" algn="l" rtl="0" fontAlgn="base">
        <a:spcBef>
          <a:spcPct val="20000"/>
        </a:spcBef>
        <a:spcAft>
          <a:spcPct val="0"/>
        </a:spcAft>
        <a:buChar char="•"/>
        <a:defRPr sz="2000">
          <a:solidFill>
            <a:srgbClr val="111111"/>
          </a:solidFill>
          <a:latin typeface="+mn-lt"/>
          <a:ea typeface="+mn-ea"/>
          <a:cs typeface="+mn-cs"/>
        </a:defRPr>
      </a:lvl1pPr>
      <a:lvl2pPr marL="742950" indent="-285750" algn="l" rtl="0" fontAlgn="base">
        <a:spcBef>
          <a:spcPct val="20000"/>
        </a:spcBef>
        <a:spcAft>
          <a:spcPct val="0"/>
        </a:spcAft>
        <a:buChar char="–"/>
        <a:defRPr sz="2000">
          <a:solidFill>
            <a:srgbClr val="111111"/>
          </a:solidFill>
          <a:latin typeface="+mn-lt"/>
        </a:defRPr>
      </a:lvl2pPr>
      <a:lvl3pPr marL="1143000" indent="-228600" algn="l" rtl="0" fontAlgn="base">
        <a:spcBef>
          <a:spcPct val="20000"/>
        </a:spcBef>
        <a:spcAft>
          <a:spcPct val="0"/>
        </a:spcAft>
        <a:buChar char="•"/>
        <a:defRPr sz="2000">
          <a:solidFill>
            <a:srgbClr val="111111"/>
          </a:solidFill>
          <a:latin typeface="+mn-lt"/>
        </a:defRPr>
      </a:lvl3pPr>
      <a:lvl4pPr marL="1600200" indent="-228600" algn="l" rtl="0" fontAlgn="base">
        <a:spcBef>
          <a:spcPct val="20000"/>
        </a:spcBef>
        <a:spcAft>
          <a:spcPct val="0"/>
        </a:spcAft>
        <a:buChar char="–"/>
        <a:defRPr sz="2000">
          <a:solidFill>
            <a:srgbClr val="111111"/>
          </a:solidFill>
          <a:latin typeface="+mn-lt"/>
        </a:defRPr>
      </a:lvl4pPr>
      <a:lvl5pPr marL="2057400" indent="-228600" algn="l" rtl="0" fontAlgn="base">
        <a:spcBef>
          <a:spcPct val="20000"/>
        </a:spcBef>
        <a:spcAft>
          <a:spcPct val="0"/>
        </a:spcAft>
        <a:buChar char="»"/>
        <a:defRPr sz="2000">
          <a:solidFill>
            <a:srgbClr val="111111"/>
          </a:solidFill>
          <a:latin typeface="+mn-lt"/>
        </a:defRPr>
      </a:lvl5pPr>
      <a:lvl6pPr marL="2514600" indent="-228600" algn="l" rtl="0" fontAlgn="base">
        <a:spcBef>
          <a:spcPct val="20000"/>
        </a:spcBef>
        <a:spcAft>
          <a:spcPct val="0"/>
        </a:spcAft>
        <a:buChar char="»"/>
        <a:defRPr sz="2000">
          <a:solidFill>
            <a:srgbClr val="111111"/>
          </a:solidFill>
          <a:latin typeface="+mn-lt"/>
        </a:defRPr>
      </a:lvl6pPr>
      <a:lvl7pPr marL="2971800" indent="-228600" algn="l" rtl="0" fontAlgn="base">
        <a:spcBef>
          <a:spcPct val="20000"/>
        </a:spcBef>
        <a:spcAft>
          <a:spcPct val="0"/>
        </a:spcAft>
        <a:buChar char="»"/>
        <a:defRPr sz="2000">
          <a:solidFill>
            <a:srgbClr val="111111"/>
          </a:solidFill>
          <a:latin typeface="+mn-lt"/>
        </a:defRPr>
      </a:lvl7pPr>
      <a:lvl8pPr marL="3429000" indent="-228600" algn="l" rtl="0" fontAlgn="base">
        <a:spcBef>
          <a:spcPct val="20000"/>
        </a:spcBef>
        <a:spcAft>
          <a:spcPct val="0"/>
        </a:spcAft>
        <a:buChar char="»"/>
        <a:defRPr sz="2000">
          <a:solidFill>
            <a:srgbClr val="111111"/>
          </a:solidFill>
          <a:latin typeface="+mn-lt"/>
        </a:defRPr>
      </a:lvl8pPr>
      <a:lvl9pPr marL="3886200" indent="-228600" algn="l" rtl="0" fontAlgn="base">
        <a:spcBef>
          <a:spcPct val="20000"/>
        </a:spcBef>
        <a:spcAft>
          <a:spcPct val="0"/>
        </a:spcAft>
        <a:buChar char="»"/>
        <a:defRPr sz="2000">
          <a:solidFill>
            <a:srgbClr val="11111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1404938" y="188913"/>
            <a:ext cx="727075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ltLang="ru-RU" smtClean="0"/>
              <a:t>Click to edit Master title style</a:t>
            </a:r>
          </a:p>
        </p:txBody>
      </p:sp>
      <p:sp>
        <p:nvSpPr>
          <p:cNvPr id="190467" name="Rectangle 3"/>
          <p:cNvSpPr>
            <a:spLocks noGrp="1" noChangeArrowheads="1"/>
          </p:cNvSpPr>
          <p:nvPr>
            <p:ph type="body" idx="1"/>
          </p:nvPr>
        </p:nvSpPr>
        <p:spPr bwMode="auto">
          <a:xfrm>
            <a:off x="1403350" y="1204913"/>
            <a:ext cx="7283450" cy="339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smtClean="0"/>
              <a:t>Click to edit Master text styles</a:t>
            </a:r>
          </a:p>
          <a:p>
            <a:pPr lvl="1"/>
            <a:r>
              <a:rPr lang="ru-RU" altLang="ru-RU" smtClean="0"/>
              <a:t>Second level</a:t>
            </a:r>
          </a:p>
          <a:p>
            <a:pPr lvl="2"/>
            <a:r>
              <a:rPr lang="ru-RU" altLang="ru-RU" smtClean="0"/>
              <a:t>Third level</a:t>
            </a:r>
          </a:p>
          <a:p>
            <a:pPr lvl="3"/>
            <a:r>
              <a:rPr lang="ru-RU" altLang="ru-RU" smtClean="0"/>
              <a:t>Fourth level</a:t>
            </a:r>
          </a:p>
          <a:p>
            <a:pPr lvl="4"/>
            <a:r>
              <a:rPr lang="ru-RU" altLang="ru-RU" smtClean="0"/>
              <a:t>Fifth level</a:t>
            </a:r>
          </a:p>
        </p:txBody>
      </p:sp>
      <p:sp>
        <p:nvSpPr>
          <p:cNvPr id="190468" name="Rectangle 4"/>
          <p:cNvSpPr>
            <a:spLocks noGrp="1" noChangeArrowheads="1"/>
          </p:cNvSpPr>
          <p:nvPr>
            <p:ph type="dt" sz="half" idx="2"/>
          </p:nvPr>
        </p:nvSpPr>
        <p:spPr bwMode="auto">
          <a:xfrm>
            <a:off x="457200" y="4841875"/>
            <a:ext cx="21336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900" b="0">
                <a:solidFill>
                  <a:srgbClr val="38393B"/>
                </a:solidFill>
              </a:defRPr>
            </a:lvl1pPr>
          </a:lstStyle>
          <a:p>
            <a:endParaRPr lang="ru-RU" altLang="ru-RU"/>
          </a:p>
        </p:txBody>
      </p:sp>
      <p:sp>
        <p:nvSpPr>
          <p:cNvPr id="190469" name="Rectangle 5"/>
          <p:cNvSpPr>
            <a:spLocks noGrp="1" noChangeArrowheads="1"/>
          </p:cNvSpPr>
          <p:nvPr>
            <p:ph type="ftr" sz="quarter" idx="3"/>
          </p:nvPr>
        </p:nvSpPr>
        <p:spPr bwMode="auto">
          <a:xfrm>
            <a:off x="3124200" y="4841875"/>
            <a:ext cx="28956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900" b="0">
                <a:solidFill>
                  <a:srgbClr val="38393B"/>
                </a:solidFill>
              </a:defRPr>
            </a:lvl1pPr>
          </a:lstStyle>
          <a:p>
            <a:endParaRPr lang="ru-RU" altLang="ru-RU"/>
          </a:p>
        </p:txBody>
      </p:sp>
      <p:sp>
        <p:nvSpPr>
          <p:cNvPr id="190470" name="Rectangle 6"/>
          <p:cNvSpPr>
            <a:spLocks noGrp="1" noChangeArrowheads="1"/>
          </p:cNvSpPr>
          <p:nvPr>
            <p:ph type="sldNum" sz="quarter" idx="4"/>
          </p:nvPr>
        </p:nvSpPr>
        <p:spPr bwMode="auto">
          <a:xfrm>
            <a:off x="6553200" y="4841875"/>
            <a:ext cx="21336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900" b="0">
                <a:solidFill>
                  <a:srgbClr val="38393B"/>
                </a:solidFill>
              </a:defRPr>
            </a:lvl1pPr>
          </a:lstStyle>
          <a:p>
            <a:fld id="{0989452E-18E6-402C-9C95-7CC3C2C0B233}" type="slidenum">
              <a:rPr lang="ru-RU" altLang="ru-RU"/>
              <a:pPr/>
              <a:t>‹N°›</a:t>
            </a:fld>
            <a:endParaRPr lang="ru-RU" alt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fontAlgn="base">
        <a:spcBef>
          <a:spcPct val="0"/>
        </a:spcBef>
        <a:spcAft>
          <a:spcPct val="0"/>
        </a:spcAft>
        <a:defRPr sz="3600">
          <a:solidFill>
            <a:srgbClr val="38393B"/>
          </a:solidFill>
          <a:latin typeface="+mj-lt"/>
          <a:ea typeface="+mj-ea"/>
          <a:cs typeface="+mj-cs"/>
        </a:defRPr>
      </a:lvl1pPr>
      <a:lvl2pPr algn="l" rtl="0" fontAlgn="base">
        <a:spcBef>
          <a:spcPct val="0"/>
        </a:spcBef>
        <a:spcAft>
          <a:spcPct val="0"/>
        </a:spcAft>
        <a:defRPr sz="3600">
          <a:solidFill>
            <a:srgbClr val="38393B"/>
          </a:solidFill>
          <a:latin typeface="Georgia" pitchFamily="18" charset="0"/>
        </a:defRPr>
      </a:lvl2pPr>
      <a:lvl3pPr algn="l" rtl="0" fontAlgn="base">
        <a:spcBef>
          <a:spcPct val="0"/>
        </a:spcBef>
        <a:spcAft>
          <a:spcPct val="0"/>
        </a:spcAft>
        <a:defRPr sz="3600">
          <a:solidFill>
            <a:srgbClr val="38393B"/>
          </a:solidFill>
          <a:latin typeface="Georgia" pitchFamily="18" charset="0"/>
        </a:defRPr>
      </a:lvl3pPr>
      <a:lvl4pPr algn="l" rtl="0" fontAlgn="base">
        <a:spcBef>
          <a:spcPct val="0"/>
        </a:spcBef>
        <a:spcAft>
          <a:spcPct val="0"/>
        </a:spcAft>
        <a:defRPr sz="3600">
          <a:solidFill>
            <a:srgbClr val="38393B"/>
          </a:solidFill>
          <a:latin typeface="Georgia" pitchFamily="18" charset="0"/>
        </a:defRPr>
      </a:lvl4pPr>
      <a:lvl5pPr algn="l" rtl="0" fontAlgn="base">
        <a:spcBef>
          <a:spcPct val="0"/>
        </a:spcBef>
        <a:spcAft>
          <a:spcPct val="0"/>
        </a:spcAft>
        <a:defRPr sz="3600">
          <a:solidFill>
            <a:srgbClr val="38393B"/>
          </a:solidFill>
          <a:latin typeface="Georgia" pitchFamily="18" charset="0"/>
        </a:defRPr>
      </a:lvl5pPr>
      <a:lvl6pPr marL="457200" algn="l" rtl="0" fontAlgn="base">
        <a:spcBef>
          <a:spcPct val="0"/>
        </a:spcBef>
        <a:spcAft>
          <a:spcPct val="0"/>
        </a:spcAft>
        <a:defRPr sz="3600">
          <a:solidFill>
            <a:srgbClr val="38393B"/>
          </a:solidFill>
          <a:latin typeface="Georgia" pitchFamily="18" charset="0"/>
        </a:defRPr>
      </a:lvl6pPr>
      <a:lvl7pPr marL="914400" algn="l" rtl="0" fontAlgn="base">
        <a:spcBef>
          <a:spcPct val="0"/>
        </a:spcBef>
        <a:spcAft>
          <a:spcPct val="0"/>
        </a:spcAft>
        <a:defRPr sz="3600">
          <a:solidFill>
            <a:srgbClr val="38393B"/>
          </a:solidFill>
          <a:latin typeface="Georgia" pitchFamily="18" charset="0"/>
        </a:defRPr>
      </a:lvl7pPr>
      <a:lvl8pPr marL="1371600" algn="l" rtl="0" fontAlgn="base">
        <a:spcBef>
          <a:spcPct val="0"/>
        </a:spcBef>
        <a:spcAft>
          <a:spcPct val="0"/>
        </a:spcAft>
        <a:defRPr sz="3600">
          <a:solidFill>
            <a:srgbClr val="38393B"/>
          </a:solidFill>
          <a:latin typeface="Georgia" pitchFamily="18" charset="0"/>
        </a:defRPr>
      </a:lvl8pPr>
      <a:lvl9pPr marL="1828800" algn="l" rtl="0" fontAlgn="base">
        <a:spcBef>
          <a:spcPct val="0"/>
        </a:spcBef>
        <a:spcAft>
          <a:spcPct val="0"/>
        </a:spcAft>
        <a:defRPr sz="3600">
          <a:solidFill>
            <a:srgbClr val="38393B"/>
          </a:solidFill>
          <a:latin typeface="Georgia" pitchFamily="18" charset="0"/>
        </a:defRPr>
      </a:lvl9pPr>
    </p:titleStyle>
    <p:bodyStyle>
      <a:lvl1pPr marL="342900" indent="-342900" algn="l" rtl="0" fontAlgn="base">
        <a:spcBef>
          <a:spcPct val="20000"/>
        </a:spcBef>
        <a:spcAft>
          <a:spcPct val="0"/>
        </a:spcAft>
        <a:buChar char="•"/>
        <a:defRPr sz="2000">
          <a:solidFill>
            <a:srgbClr val="38393B"/>
          </a:solidFill>
          <a:latin typeface="+mn-lt"/>
          <a:ea typeface="+mn-ea"/>
          <a:cs typeface="+mn-cs"/>
        </a:defRPr>
      </a:lvl1pPr>
      <a:lvl2pPr marL="742950" indent="-285750" algn="l" rtl="0" fontAlgn="base">
        <a:spcBef>
          <a:spcPct val="20000"/>
        </a:spcBef>
        <a:spcAft>
          <a:spcPct val="0"/>
        </a:spcAft>
        <a:buChar char="–"/>
        <a:defRPr sz="2000">
          <a:solidFill>
            <a:srgbClr val="38393B"/>
          </a:solidFill>
          <a:latin typeface="+mn-lt"/>
        </a:defRPr>
      </a:lvl2pPr>
      <a:lvl3pPr marL="1143000" indent="-228600" algn="l" rtl="0" fontAlgn="base">
        <a:spcBef>
          <a:spcPct val="20000"/>
        </a:spcBef>
        <a:spcAft>
          <a:spcPct val="0"/>
        </a:spcAft>
        <a:buChar char="•"/>
        <a:defRPr sz="2000">
          <a:solidFill>
            <a:srgbClr val="38393B"/>
          </a:solidFill>
          <a:latin typeface="+mn-lt"/>
        </a:defRPr>
      </a:lvl3pPr>
      <a:lvl4pPr marL="1600200" indent="-228600" algn="l" rtl="0" fontAlgn="base">
        <a:spcBef>
          <a:spcPct val="20000"/>
        </a:spcBef>
        <a:spcAft>
          <a:spcPct val="0"/>
        </a:spcAft>
        <a:buChar char="–"/>
        <a:defRPr sz="2000">
          <a:solidFill>
            <a:srgbClr val="38393B"/>
          </a:solidFill>
          <a:latin typeface="+mn-lt"/>
        </a:defRPr>
      </a:lvl4pPr>
      <a:lvl5pPr marL="2057400" indent="-228600" algn="l" rtl="0" fontAlgn="base">
        <a:spcBef>
          <a:spcPct val="20000"/>
        </a:spcBef>
        <a:spcAft>
          <a:spcPct val="0"/>
        </a:spcAft>
        <a:buChar char="»"/>
        <a:defRPr sz="2000">
          <a:solidFill>
            <a:srgbClr val="38393B"/>
          </a:solidFill>
          <a:latin typeface="+mn-lt"/>
        </a:defRPr>
      </a:lvl5pPr>
      <a:lvl6pPr marL="2514600" indent="-228600" algn="l" rtl="0" fontAlgn="base">
        <a:spcBef>
          <a:spcPct val="20000"/>
        </a:spcBef>
        <a:spcAft>
          <a:spcPct val="0"/>
        </a:spcAft>
        <a:buChar char="»"/>
        <a:defRPr sz="2000">
          <a:solidFill>
            <a:srgbClr val="38393B"/>
          </a:solidFill>
          <a:latin typeface="+mn-lt"/>
        </a:defRPr>
      </a:lvl6pPr>
      <a:lvl7pPr marL="2971800" indent="-228600" algn="l" rtl="0" fontAlgn="base">
        <a:spcBef>
          <a:spcPct val="20000"/>
        </a:spcBef>
        <a:spcAft>
          <a:spcPct val="0"/>
        </a:spcAft>
        <a:buChar char="»"/>
        <a:defRPr sz="2000">
          <a:solidFill>
            <a:srgbClr val="38393B"/>
          </a:solidFill>
          <a:latin typeface="+mn-lt"/>
        </a:defRPr>
      </a:lvl7pPr>
      <a:lvl8pPr marL="3429000" indent="-228600" algn="l" rtl="0" fontAlgn="base">
        <a:spcBef>
          <a:spcPct val="20000"/>
        </a:spcBef>
        <a:spcAft>
          <a:spcPct val="0"/>
        </a:spcAft>
        <a:buChar char="»"/>
        <a:defRPr sz="2000">
          <a:solidFill>
            <a:srgbClr val="38393B"/>
          </a:solidFill>
          <a:latin typeface="+mn-lt"/>
        </a:defRPr>
      </a:lvl8pPr>
      <a:lvl9pPr marL="3886200" indent="-228600" algn="l" rtl="0" fontAlgn="base">
        <a:spcBef>
          <a:spcPct val="20000"/>
        </a:spcBef>
        <a:spcAft>
          <a:spcPct val="0"/>
        </a:spcAft>
        <a:buChar char="»"/>
        <a:defRPr sz="2000">
          <a:solidFill>
            <a:srgbClr val="38393B"/>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localhost:8999/"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8" name="Rectangle 12"/>
          <p:cNvSpPr>
            <a:spLocks noGrp="1" noChangeArrowheads="1"/>
          </p:cNvSpPr>
          <p:nvPr>
            <p:ph type="ctrTitle"/>
          </p:nvPr>
        </p:nvSpPr>
        <p:spPr>
          <a:xfrm>
            <a:off x="4644008" y="2927950"/>
            <a:ext cx="4392488" cy="2016224"/>
          </a:xfrm>
        </p:spPr>
        <p:txBody>
          <a:bodyPr/>
          <a:lstStyle/>
          <a:p>
            <a:r>
              <a:rPr lang="fr-FR" dirty="0" smtClean="0"/>
              <a:t>A7:Étude </a:t>
            </a:r>
            <a:r>
              <a:rPr lang="fr-FR" dirty="0"/>
              <a:t>d’un système blockchain de consortium cas de Quorum</a:t>
            </a:r>
            <a:endParaRPr lang="en-US" altLang="ru-RU" dirty="0"/>
          </a:p>
        </p:txBody>
      </p:sp>
      <p:sp>
        <p:nvSpPr>
          <p:cNvPr id="34830" name="Rectangle 14"/>
          <p:cNvSpPr>
            <a:spLocks noChangeArrowheads="1"/>
          </p:cNvSpPr>
          <p:nvPr/>
        </p:nvSpPr>
        <p:spPr bwMode="auto">
          <a:xfrm>
            <a:off x="0" y="3629742"/>
            <a:ext cx="4427984" cy="151534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defRPr sz="2000">
                <a:solidFill>
                  <a:srgbClr val="4B1401"/>
                </a:solidFill>
                <a:latin typeface="Georgia" pitchFamily="18" charset="0"/>
              </a:defRPr>
            </a:lvl1pPr>
            <a:lvl2pPr algn="ctr">
              <a:spcBef>
                <a:spcPct val="20000"/>
              </a:spcBef>
              <a:defRPr sz="2000">
                <a:solidFill>
                  <a:srgbClr val="111111"/>
                </a:solidFill>
                <a:latin typeface="Georgia" pitchFamily="18" charset="0"/>
              </a:defRPr>
            </a:lvl2pPr>
            <a:lvl3pPr algn="ctr">
              <a:spcBef>
                <a:spcPct val="20000"/>
              </a:spcBef>
              <a:defRPr sz="2000">
                <a:solidFill>
                  <a:srgbClr val="111111"/>
                </a:solidFill>
                <a:latin typeface="Georgia" pitchFamily="18" charset="0"/>
              </a:defRPr>
            </a:lvl3pPr>
            <a:lvl4pPr algn="ctr">
              <a:spcBef>
                <a:spcPct val="20000"/>
              </a:spcBef>
              <a:defRPr sz="2000">
                <a:solidFill>
                  <a:srgbClr val="111111"/>
                </a:solidFill>
                <a:latin typeface="Georgia" pitchFamily="18" charset="0"/>
              </a:defRPr>
            </a:lvl4pPr>
            <a:lvl5pPr algn="ctr">
              <a:spcBef>
                <a:spcPct val="20000"/>
              </a:spcBef>
              <a:defRPr sz="2000">
                <a:solidFill>
                  <a:srgbClr val="111111"/>
                </a:solidFill>
                <a:latin typeface="Georgia" pitchFamily="18" charset="0"/>
              </a:defRPr>
            </a:lvl5pPr>
            <a:lvl6pPr algn="ctr" fontAlgn="base">
              <a:spcBef>
                <a:spcPct val="20000"/>
              </a:spcBef>
              <a:spcAft>
                <a:spcPct val="0"/>
              </a:spcAft>
              <a:defRPr sz="2000">
                <a:solidFill>
                  <a:srgbClr val="111111"/>
                </a:solidFill>
                <a:latin typeface="Georgia" pitchFamily="18" charset="0"/>
              </a:defRPr>
            </a:lvl6pPr>
            <a:lvl7pPr algn="ctr" fontAlgn="base">
              <a:spcBef>
                <a:spcPct val="20000"/>
              </a:spcBef>
              <a:spcAft>
                <a:spcPct val="0"/>
              </a:spcAft>
              <a:defRPr sz="2000">
                <a:solidFill>
                  <a:srgbClr val="111111"/>
                </a:solidFill>
                <a:latin typeface="Georgia" pitchFamily="18" charset="0"/>
              </a:defRPr>
            </a:lvl7pPr>
            <a:lvl8pPr algn="ctr" fontAlgn="base">
              <a:spcBef>
                <a:spcPct val="20000"/>
              </a:spcBef>
              <a:spcAft>
                <a:spcPct val="0"/>
              </a:spcAft>
              <a:defRPr sz="2000">
                <a:solidFill>
                  <a:srgbClr val="111111"/>
                </a:solidFill>
                <a:latin typeface="Georgia" pitchFamily="18" charset="0"/>
              </a:defRPr>
            </a:lvl8pPr>
            <a:lvl9pPr algn="ctr" fontAlgn="base">
              <a:spcBef>
                <a:spcPct val="20000"/>
              </a:spcBef>
              <a:spcAft>
                <a:spcPct val="0"/>
              </a:spcAft>
              <a:defRPr sz="2000">
                <a:solidFill>
                  <a:srgbClr val="111111"/>
                </a:solidFill>
                <a:latin typeface="Georgia" pitchFamily="18" charset="0"/>
              </a:defRPr>
            </a:lvl9pPr>
          </a:lstStyle>
          <a:p>
            <a:r>
              <a:rPr lang="en-US" altLang="ru-RU" b="0" dirty="0" smtClean="0"/>
              <a:t>-Mame Meissa DIENG</a:t>
            </a:r>
          </a:p>
          <a:p>
            <a:r>
              <a:rPr lang="en-US" altLang="ru-RU" b="0" dirty="0" smtClean="0"/>
              <a:t>-Victorine Sady NDIAYE</a:t>
            </a:r>
          </a:p>
          <a:p>
            <a:r>
              <a:rPr lang="en-US" altLang="ru-RU" b="0" dirty="0" smtClean="0"/>
              <a:t>-Anta Diop MBAYE</a:t>
            </a:r>
          </a:p>
          <a:p>
            <a:r>
              <a:rPr lang="en-US" altLang="ru-RU" b="0" dirty="0" smtClean="0"/>
              <a:t>-Zeinabou Mohamed MAHMOUD</a:t>
            </a:r>
            <a:endParaRPr lang="uk-UA" altLang="ru-RU" b="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10</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03350" y="1276350"/>
            <a:ext cx="7345363" cy="3765550"/>
          </a:xfrm>
        </p:spPr>
        <p:txBody>
          <a:bodyPr/>
          <a:lstStyle/>
          <a:p>
            <a:pPr marL="0" indent="0">
              <a:lnSpc>
                <a:spcPct val="150000"/>
              </a:lnSpc>
              <a:buNone/>
            </a:pPr>
            <a:r>
              <a:rPr lang="fr-FR" sz="1800" dirty="0"/>
              <a:t>On commence par créer un répertoire sur notre VM </a:t>
            </a:r>
            <a:r>
              <a:rPr lang="fr-FR" sz="1800" dirty="0" smtClean="0"/>
              <a:t>:</a:t>
            </a:r>
          </a:p>
          <a:p>
            <a:pPr marL="0" indent="0">
              <a:lnSpc>
                <a:spcPct val="150000"/>
              </a:lnSpc>
              <a:buNone/>
            </a:pPr>
            <a:endParaRPr lang="fr-FR" sz="1800" dirty="0"/>
          </a:p>
          <a:p>
            <a:pPr marL="0" indent="0">
              <a:lnSpc>
                <a:spcPct val="150000"/>
              </a:lnSpc>
              <a:buNone/>
            </a:pPr>
            <a:endParaRPr lang="fr-FR" sz="1800" dirty="0" smtClean="0"/>
          </a:p>
          <a:p>
            <a:pPr marL="0" indent="0">
              <a:lnSpc>
                <a:spcPct val="150000"/>
              </a:lnSpc>
              <a:buNone/>
            </a:pPr>
            <a:endParaRPr lang="fr-FR" sz="1800" dirty="0"/>
          </a:p>
          <a:p>
            <a:pPr marL="0" indent="0">
              <a:lnSpc>
                <a:spcPct val="150000"/>
              </a:lnSpc>
              <a:buNone/>
            </a:pPr>
            <a:endParaRPr lang="fr-FR" sz="1800" dirty="0"/>
          </a:p>
        </p:txBody>
      </p:sp>
      <p:pic>
        <p:nvPicPr>
          <p:cNvPr id="5" name="Image 4"/>
          <p:cNvPicPr/>
          <p:nvPr/>
        </p:nvPicPr>
        <p:blipFill>
          <a:blip r:embed="rId2"/>
          <a:stretch>
            <a:fillRect/>
          </a:stretch>
        </p:blipFill>
        <p:spPr>
          <a:xfrm>
            <a:off x="1547664" y="1852464"/>
            <a:ext cx="4536504" cy="720080"/>
          </a:xfrm>
          <a:prstGeom prst="rect">
            <a:avLst/>
          </a:prstGeom>
        </p:spPr>
      </p:pic>
      <p:sp>
        <p:nvSpPr>
          <p:cNvPr id="2" name="Rectangle 1"/>
          <p:cNvSpPr/>
          <p:nvPr/>
        </p:nvSpPr>
        <p:spPr>
          <a:xfrm>
            <a:off x="1505823" y="2680494"/>
            <a:ext cx="3698448" cy="369332"/>
          </a:xfrm>
          <a:prstGeom prst="rect">
            <a:avLst/>
          </a:prstGeom>
        </p:spPr>
        <p:txBody>
          <a:bodyPr wrap="none">
            <a:spAutoFit/>
          </a:bodyPr>
          <a:lstStyle/>
          <a:p>
            <a:r>
              <a:rPr lang="fr-FR" b="0" dirty="0">
                <a:solidFill>
                  <a:srgbClr val="222222"/>
                </a:solidFill>
                <a:latin typeface="Source Sans Pro"/>
              </a:rPr>
              <a:t>Puis on </a:t>
            </a:r>
            <a:r>
              <a:rPr lang="fr-FR" b="0" dirty="0" smtClean="0">
                <a:solidFill>
                  <a:srgbClr val="222222"/>
                </a:solidFill>
                <a:latin typeface="Source Sans Pro"/>
              </a:rPr>
              <a:t>installe </a:t>
            </a:r>
            <a:r>
              <a:rPr lang="fr-FR" b="0" dirty="0">
                <a:solidFill>
                  <a:srgbClr val="222222"/>
                </a:solidFill>
                <a:latin typeface="Source Sans Pro"/>
              </a:rPr>
              <a:t>le </a:t>
            </a:r>
            <a:r>
              <a:rPr lang="fr-FR" dirty="0">
                <a:solidFill>
                  <a:srgbClr val="222222"/>
                </a:solidFill>
                <a:latin typeface="Source Sans Pro"/>
              </a:rPr>
              <a:t>quorum-</a:t>
            </a:r>
            <a:r>
              <a:rPr lang="fr-FR" dirty="0" err="1">
                <a:solidFill>
                  <a:srgbClr val="222222"/>
                </a:solidFill>
                <a:latin typeface="Source Sans Pro"/>
              </a:rPr>
              <a:t>wizard</a:t>
            </a:r>
            <a:endParaRPr lang="fr-FR" dirty="0"/>
          </a:p>
        </p:txBody>
      </p:sp>
      <p:pic>
        <p:nvPicPr>
          <p:cNvPr id="7" name="Image 6"/>
          <p:cNvPicPr/>
          <p:nvPr/>
        </p:nvPicPr>
        <p:blipFill>
          <a:blip r:embed="rId3"/>
          <a:stretch>
            <a:fillRect/>
          </a:stretch>
        </p:blipFill>
        <p:spPr>
          <a:xfrm>
            <a:off x="1547664" y="3148658"/>
            <a:ext cx="5832648" cy="1152078"/>
          </a:xfrm>
          <a:prstGeom prst="rect">
            <a:avLst/>
          </a:prstGeom>
        </p:spPr>
      </p:pic>
    </p:spTree>
    <p:extLst>
      <p:ext uri="{BB962C8B-B14F-4D97-AF65-F5344CB8AC3E}">
        <p14:creationId xmlns:p14="http://schemas.microsoft.com/office/powerpoint/2010/main" val="23675419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11</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03350" y="1276350"/>
            <a:ext cx="7345363" cy="3765550"/>
          </a:xfrm>
        </p:spPr>
        <p:txBody>
          <a:bodyPr/>
          <a:lstStyle/>
          <a:p>
            <a:pPr marL="0" indent="0">
              <a:lnSpc>
                <a:spcPct val="150000"/>
              </a:lnSpc>
              <a:buNone/>
            </a:pPr>
            <a:r>
              <a:rPr lang="fr-FR" sz="1800" dirty="0"/>
              <a:t>Une fois installé, on peut lancer la commande suivante </a:t>
            </a:r>
            <a:r>
              <a:rPr lang="fr-FR" sz="1800" dirty="0" smtClean="0"/>
              <a:t>:</a:t>
            </a:r>
          </a:p>
          <a:p>
            <a:pPr marL="0" indent="0">
              <a:lnSpc>
                <a:spcPct val="150000"/>
              </a:lnSpc>
              <a:buNone/>
            </a:pPr>
            <a:endParaRPr lang="fr-FR" sz="1800" dirty="0"/>
          </a:p>
        </p:txBody>
      </p:sp>
      <p:pic>
        <p:nvPicPr>
          <p:cNvPr id="8" name="Image 7"/>
          <p:cNvPicPr/>
          <p:nvPr/>
        </p:nvPicPr>
        <p:blipFill>
          <a:blip r:embed="rId2"/>
          <a:stretch>
            <a:fillRect/>
          </a:stretch>
        </p:blipFill>
        <p:spPr>
          <a:xfrm>
            <a:off x="1598188" y="1930757"/>
            <a:ext cx="6358188" cy="2803168"/>
          </a:xfrm>
          <a:prstGeom prst="rect">
            <a:avLst/>
          </a:prstGeom>
        </p:spPr>
      </p:pic>
    </p:spTree>
    <p:extLst>
      <p:ext uri="{BB962C8B-B14F-4D97-AF65-F5344CB8AC3E}">
        <p14:creationId xmlns:p14="http://schemas.microsoft.com/office/powerpoint/2010/main" val="41560865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12</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03350" y="1276350"/>
            <a:ext cx="7345363" cy="3765550"/>
          </a:xfrm>
        </p:spPr>
        <p:txBody>
          <a:bodyPr/>
          <a:lstStyle/>
          <a:p>
            <a:pPr marL="0" indent="0">
              <a:lnSpc>
                <a:spcPct val="150000"/>
              </a:lnSpc>
              <a:buNone/>
            </a:pPr>
            <a:r>
              <a:rPr lang="fr-FR" sz="1800" dirty="0"/>
              <a:t>L’installeur nous propose alors plusieurs choix, nous allons sélectionner ‘</a:t>
            </a:r>
            <a:r>
              <a:rPr lang="fr-FR" sz="1800" dirty="0" err="1"/>
              <a:t>Quickstart</a:t>
            </a:r>
            <a:r>
              <a:rPr lang="fr-FR" sz="1800" dirty="0"/>
              <a:t>’ :</a:t>
            </a:r>
          </a:p>
        </p:txBody>
      </p:sp>
      <p:pic>
        <p:nvPicPr>
          <p:cNvPr id="7" name="Image 6"/>
          <p:cNvPicPr/>
          <p:nvPr/>
        </p:nvPicPr>
        <p:blipFill>
          <a:blip r:embed="rId2"/>
          <a:stretch>
            <a:fillRect/>
          </a:stretch>
        </p:blipFill>
        <p:spPr>
          <a:xfrm>
            <a:off x="1619672" y="2212504"/>
            <a:ext cx="5544616" cy="1296144"/>
          </a:xfrm>
          <a:prstGeom prst="rect">
            <a:avLst/>
          </a:prstGeom>
        </p:spPr>
      </p:pic>
    </p:spTree>
    <p:extLst>
      <p:ext uri="{BB962C8B-B14F-4D97-AF65-F5344CB8AC3E}">
        <p14:creationId xmlns:p14="http://schemas.microsoft.com/office/powerpoint/2010/main" val="550393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13</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03350" y="1276350"/>
            <a:ext cx="7345363" cy="3765550"/>
          </a:xfrm>
        </p:spPr>
        <p:txBody>
          <a:bodyPr/>
          <a:lstStyle/>
          <a:p>
            <a:pPr marL="0" indent="0">
              <a:lnSpc>
                <a:spcPct val="150000"/>
              </a:lnSpc>
              <a:buNone/>
            </a:pPr>
            <a:r>
              <a:rPr lang="fr-FR" sz="1800" dirty="0"/>
              <a:t>Si tout s’est bien passé, vous devriez voir quelque le message ‘Quorum </a:t>
            </a:r>
            <a:r>
              <a:rPr lang="fr-FR" sz="1800" dirty="0" err="1"/>
              <a:t>netword</a:t>
            </a:r>
            <a:r>
              <a:rPr lang="fr-FR" sz="1800" dirty="0"/>
              <a:t> </a:t>
            </a:r>
            <a:r>
              <a:rPr lang="fr-FR" sz="1800" dirty="0" err="1"/>
              <a:t>created</a:t>
            </a:r>
            <a:r>
              <a:rPr lang="fr-FR" sz="1800" dirty="0"/>
              <a:t>’ comme ci dessous </a:t>
            </a:r>
            <a:r>
              <a:rPr lang="fr-FR" sz="1800" dirty="0" smtClean="0"/>
              <a:t>:</a:t>
            </a:r>
          </a:p>
          <a:p>
            <a:pPr marL="0" indent="0">
              <a:lnSpc>
                <a:spcPct val="150000"/>
              </a:lnSpc>
              <a:buNone/>
            </a:pPr>
            <a:endParaRPr lang="fr-FR" sz="1800" dirty="0"/>
          </a:p>
        </p:txBody>
      </p:sp>
      <p:pic>
        <p:nvPicPr>
          <p:cNvPr id="8" name="Image 7"/>
          <p:cNvPicPr/>
          <p:nvPr/>
        </p:nvPicPr>
        <p:blipFill>
          <a:blip r:embed="rId2"/>
          <a:stretch>
            <a:fillRect/>
          </a:stretch>
        </p:blipFill>
        <p:spPr>
          <a:xfrm>
            <a:off x="1907704" y="2212504"/>
            <a:ext cx="5616624" cy="2685380"/>
          </a:xfrm>
          <a:prstGeom prst="rect">
            <a:avLst/>
          </a:prstGeom>
        </p:spPr>
      </p:pic>
    </p:spTree>
    <p:extLst>
      <p:ext uri="{BB962C8B-B14F-4D97-AF65-F5344CB8AC3E}">
        <p14:creationId xmlns:p14="http://schemas.microsoft.com/office/powerpoint/2010/main" val="2659696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14</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03350" y="1276350"/>
            <a:ext cx="7345363" cy="3765550"/>
          </a:xfrm>
        </p:spPr>
        <p:txBody>
          <a:bodyPr/>
          <a:lstStyle/>
          <a:p>
            <a:pPr marL="0" indent="0">
              <a:lnSpc>
                <a:spcPct val="150000"/>
              </a:lnSpc>
              <a:buNone/>
            </a:pPr>
            <a:r>
              <a:rPr lang="fr-FR" sz="1800" dirty="0"/>
              <a:t>Maintenant que tout est prêt, on peut aller lancer notre blockchain </a:t>
            </a:r>
            <a:r>
              <a:rPr lang="fr-FR" sz="1800" dirty="0" smtClean="0"/>
              <a:t>:</a:t>
            </a:r>
          </a:p>
          <a:p>
            <a:pPr marL="0" indent="0">
              <a:lnSpc>
                <a:spcPct val="150000"/>
              </a:lnSpc>
              <a:buNone/>
            </a:pPr>
            <a:endParaRPr lang="fr-FR" sz="1800" dirty="0"/>
          </a:p>
        </p:txBody>
      </p:sp>
      <p:pic>
        <p:nvPicPr>
          <p:cNvPr id="4" name="Image 3"/>
          <p:cNvPicPr>
            <a:picLocks noChangeAspect="1"/>
          </p:cNvPicPr>
          <p:nvPr/>
        </p:nvPicPr>
        <p:blipFill>
          <a:blip r:embed="rId2"/>
          <a:stretch>
            <a:fillRect/>
          </a:stretch>
        </p:blipFill>
        <p:spPr>
          <a:xfrm>
            <a:off x="1547664" y="1924472"/>
            <a:ext cx="6630325" cy="1008112"/>
          </a:xfrm>
          <a:prstGeom prst="rect">
            <a:avLst/>
          </a:prstGeom>
        </p:spPr>
      </p:pic>
    </p:spTree>
    <p:extLst>
      <p:ext uri="{BB962C8B-B14F-4D97-AF65-F5344CB8AC3E}">
        <p14:creationId xmlns:p14="http://schemas.microsoft.com/office/powerpoint/2010/main" val="3847625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15</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03350" y="1276350"/>
            <a:ext cx="7345363" cy="3765550"/>
          </a:xfrm>
        </p:spPr>
        <p:txBody>
          <a:bodyPr/>
          <a:lstStyle/>
          <a:p>
            <a:pPr marL="0" indent="0">
              <a:lnSpc>
                <a:spcPct val="150000"/>
              </a:lnSpc>
              <a:buNone/>
            </a:pPr>
            <a:r>
              <a:rPr lang="fr-FR" sz="1800" dirty="0"/>
              <a:t>Lorsque le script se termine :</a:t>
            </a:r>
            <a:endParaRPr lang="fr-FR" sz="1800" dirty="0" smtClean="0"/>
          </a:p>
          <a:p>
            <a:pPr marL="0" indent="0">
              <a:lnSpc>
                <a:spcPct val="150000"/>
              </a:lnSpc>
              <a:buNone/>
            </a:pPr>
            <a:endParaRPr lang="fr-FR" sz="1800" dirty="0"/>
          </a:p>
        </p:txBody>
      </p:sp>
      <p:pic>
        <p:nvPicPr>
          <p:cNvPr id="7" name="Image 6"/>
          <p:cNvPicPr/>
          <p:nvPr/>
        </p:nvPicPr>
        <p:blipFill>
          <a:blip r:embed="rId2"/>
          <a:stretch>
            <a:fillRect/>
          </a:stretch>
        </p:blipFill>
        <p:spPr>
          <a:xfrm>
            <a:off x="1979712" y="1821284"/>
            <a:ext cx="5760640" cy="3220616"/>
          </a:xfrm>
          <a:prstGeom prst="rect">
            <a:avLst/>
          </a:prstGeom>
        </p:spPr>
      </p:pic>
    </p:spTree>
    <p:extLst>
      <p:ext uri="{BB962C8B-B14F-4D97-AF65-F5344CB8AC3E}">
        <p14:creationId xmlns:p14="http://schemas.microsoft.com/office/powerpoint/2010/main" val="34867389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16</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76350"/>
            <a:ext cx="7345363" cy="3765550"/>
          </a:xfrm>
        </p:spPr>
        <p:txBody>
          <a:bodyPr/>
          <a:lstStyle/>
          <a:p>
            <a:pPr marL="0" indent="0">
              <a:lnSpc>
                <a:spcPct val="150000"/>
              </a:lnSpc>
              <a:buNone/>
            </a:pPr>
            <a:r>
              <a:rPr lang="fr-FR" sz="1800" dirty="0">
                <a:solidFill>
                  <a:schemeClr val="tx1"/>
                </a:solidFill>
              </a:rPr>
              <a:t>Pour l’utiliser, si l’étape précédente s’est bien passée, il suffit d’ouvrir l’adresse suivante dans le navigateur : </a:t>
            </a:r>
            <a:r>
              <a:rPr lang="fr-FR" sz="1800" dirty="0">
                <a:solidFill>
                  <a:schemeClr val="tx1"/>
                </a:solidFill>
                <a:hlinkClick r:id="rId3"/>
              </a:rPr>
              <a:t>http://localhost:8999</a:t>
            </a:r>
            <a:r>
              <a:rPr lang="fr-FR" sz="1800" dirty="0" smtClean="0">
                <a:solidFill>
                  <a:schemeClr val="tx1"/>
                </a:solidFill>
                <a:hlinkClick r:id="rId3"/>
              </a:rPr>
              <a:t>/</a:t>
            </a:r>
            <a:endParaRPr lang="fr-FR" sz="1800" dirty="0">
              <a:solidFill>
                <a:schemeClr val="tx1"/>
              </a:solidFill>
            </a:endParaRPr>
          </a:p>
          <a:p>
            <a:pPr marL="0" indent="0">
              <a:lnSpc>
                <a:spcPct val="150000"/>
              </a:lnSpc>
              <a:buNone/>
            </a:pPr>
            <a:endParaRPr lang="fr-FR" sz="1800" dirty="0">
              <a:solidFill>
                <a:schemeClr val="tx1"/>
              </a:solidFill>
            </a:endParaRPr>
          </a:p>
        </p:txBody>
      </p:sp>
      <p:pic>
        <p:nvPicPr>
          <p:cNvPr id="8" name="Image 7"/>
          <p:cNvPicPr/>
          <p:nvPr/>
        </p:nvPicPr>
        <p:blipFill>
          <a:blip r:embed="rId4"/>
          <a:stretch>
            <a:fillRect/>
          </a:stretch>
        </p:blipFill>
        <p:spPr>
          <a:xfrm>
            <a:off x="2411760" y="2176462"/>
            <a:ext cx="3913505" cy="2765425"/>
          </a:xfrm>
          <a:prstGeom prst="rect">
            <a:avLst/>
          </a:prstGeom>
        </p:spPr>
      </p:pic>
    </p:spTree>
    <p:extLst>
      <p:ext uri="{BB962C8B-B14F-4D97-AF65-F5344CB8AC3E}">
        <p14:creationId xmlns:p14="http://schemas.microsoft.com/office/powerpoint/2010/main" val="21409797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17</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r>
              <a:rPr lang="fr-FR" sz="1800" dirty="0" smtClean="0">
                <a:solidFill>
                  <a:schemeClr val="tx1"/>
                </a:solidFill>
              </a:rPr>
              <a:t>Nous allons maintenant déployer un premier réseau et exécuter une transaction </a:t>
            </a:r>
          </a:p>
          <a:p>
            <a:pPr marL="0" indent="0">
              <a:lnSpc>
                <a:spcPct val="150000"/>
              </a:lnSpc>
              <a:buNone/>
            </a:pPr>
            <a:r>
              <a:rPr lang="fr-FR" sz="1800" dirty="0"/>
              <a:t>V</a:t>
            </a:r>
            <a:r>
              <a:rPr lang="fr-FR" sz="1800" dirty="0" smtClean="0"/>
              <a:t>oici </a:t>
            </a:r>
            <a:r>
              <a:rPr lang="fr-FR" sz="1800" dirty="0"/>
              <a:t>le code du contrat </a:t>
            </a:r>
            <a:r>
              <a:rPr lang="fr-FR" sz="1800" dirty="0" smtClean="0"/>
              <a:t>:</a:t>
            </a:r>
          </a:p>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pic>
        <p:nvPicPr>
          <p:cNvPr id="2" name="Image 1"/>
          <p:cNvPicPr>
            <a:picLocks noChangeAspect="1"/>
          </p:cNvPicPr>
          <p:nvPr/>
        </p:nvPicPr>
        <p:blipFill>
          <a:blip r:embed="rId3"/>
          <a:stretch>
            <a:fillRect/>
          </a:stretch>
        </p:blipFill>
        <p:spPr>
          <a:xfrm>
            <a:off x="2160974" y="2582377"/>
            <a:ext cx="5867410" cy="2580006"/>
          </a:xfrm>
          <a:prstGeom prst="rect">
            <a:avLst/>
          </a:prstGeom>
        </p:spPr>
      </p:pic>
    </p:spTree>
    <p:extLst>
      <p:ext uri="{BB962C8B-B14F-4D97-AF65-F5344CB8AC3E}">
        <p14:creationId xmlns:p14="http://schemas.microsoft.com/office/powerpoint/2010/main" val="42759157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18</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pic>
        <p:nvPicPr>
          <p:cNvPr id="3" name="Image 2"/>
          <p:cNvPicPr>
            <a:picLocks noChangeAspect="1"/>
          </p:cNvPicPr>
          <p:nvPr/>
        </p:nvPicPr>
        <p:blipFill>
          <a:blip r:embed="rId3"/>
          <a:stretch>
            <a:fillRect/>
          </a:stretch>
        </p:blipFill>
        <p:spPr>
          <a:xfrm>
            <a:off x="1619672" y="1266518"/>
            <a:ext cx="3077769" cy="3594833"/>
          </a:xfrm>
          <a:prstGeom prst="rect">
            <a:avLst/>
          </a:prstGeom>
        </p:spPr>
      </p:pic>
      <p:pic>
        <p:nvPicPr>
          <p:cNvPr id="4" name="Image 3"/>
          <p:cNvPicPr>
            <a:picLocks noChangeAspect="1"/>
          </p:cNvPicPr>
          <p:nvPr/>
        </p:nvPicPr>
        <p:blipFill>
          <a:blip r:embed="rId4"/>
          <a:stretch>
            <a:fillRect/>
          </a:stretch>
        </p:blipFill>
        <p:spPr>
          <a:xfrm>
            <a:off x="4877921" y="1349194"/>
            <a:ext cx="3238952" cy="3429479"/>
          </a:xfrm>
          <a:prstGeom prst="rect">
            <a:avLst/>
          </a:prstGeom>
        </p:spPr>
      </p:pic>
    </p:spTree>
    <p:extLst>
      <p:ext uri="{BB962C8B-B14F-4D97-AF65-F5344CB8AC3E}">
        <p14:creationId xmlns:p14="http://schemas.microsoft.com/office/powerpoint/2010/main" val="35812794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19</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pic>
        <p:nvPicPr>
          <p:cNvPr id="2" name="Image 1"/>
          <p:cNvPicPr>
            <a:picLocks noChangeAspect="1"/>
          </p:cNvPicPr>
          <p:nvPr/>
        </p:nvPicPr>
        <p:blipFill>
          <a:blip r:embed="rId3"/>
          <a:stretch>
            <a:fillRect/>
          </a:stretch>
        </p:blipFill>
        <p:spPr>
          <a:xfrm>
            <a:off x="1691680" y="1657230"/>
            <a:ext cx="6233763" cy="2984126"/>
          </a:xfrm>
          <a:prstGeom prst="rect">
            <a:avLst/>
          </a:prstGeom>
        </p:spPr>
      </p:pic>
    </p:spTree>
    <p:extLst>
      <p:ext uri="{BB962C8B-B14F-4D97-AF65-F5344CB8AC3E}">
        <p14:creationId xmlns:p14="http://schemas.microsoft.com/office/powerpoint/2010/main" val="42373736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EA8ABE9-7531-4DA7-BB81-38EDCACAE212}" type="slidenum">
              <a:rPr lang="ru-RU" altLang="ru-RU"/>
              <a:pPr/>
              <a:t>2</a:t>
            </a:fld>
            <a:endParaRPr lang="ru-RU" altLang="ru-RU"/>
          </a:p>
        </p:txBody>
      </p:sp>
      <p:sp>
        <p:nvSpPr>
          <p:cNvPr id="36866" name="Rectangle 2"/>
          <p:cNvSpPr>
            <a:spLocks noGrp="1" noChangeArrowheads="1"/>
          </p:cNvSpPr>
          <p:nvPr>
            <p:ph type="title"/>
          </p:nvPr>
        </p:nvSpPr>
        <p:spPr>
          <a:xfrm>
            <a:off x="395288" y="204788"/>
            <a:ext cx="8353425" cy="919162"/>
          </a:xfrm>
        </p:spPr>
        <p:txBody>
          <a:bodyPr/>
          <a:lstStyle/>
          <a:p>
            <a:r>
              <a:rPr lang="en-US" altLang="ru-RU" i="1" dirty="0" smtClean="0"/>
              <a:t>PLAN</a:t>
            </a:r>
            <a:endParaRPr lang="uk-UA" altLang="ru-RU" i="1" dirty="0"/>
          </a:p>
        </p:txBody>
      </p:sp>
      <p:sp>
        <p:nvSpPr>
          <p:cNvPr id="36867" name="Rectangle 3"/>
          <p:cNvSpPr>
            <a:spLocks noGrp="1" noChangeArrowheads="1"/>
          </p:cNvSpPr>
          <p:nvPr>
            <p:ph type="body" idx="1"/>
          </p:nvPr>
        </p:nvSpPr>
        <p:spPr>
          <a:xfrm>
            <a:off x="395288" y="1204913"/>
            <a:ext cx="8353425" cy="3457575"/>
          </a:xfrm>
        </p:spPr>
        <p:txBody>
          <a:bodyPr/>
          <a:lstStyle/>
          <a:p>
            <a:pPr marL="400050" indent="-400050">
              <a:buFont typeface="+mj-lt"/>
              <a:buAutoNum type="romanUcPeriod"/>
            </a:pPr>
            <a:r>
              <a:rPr lang="fr-FR" altLang="ru-RU" sz="1800" dirty="0" smtClean="0"/>
              <a:t> Etude  du Sujet</a:t>
            </a:r>
          </a:p>
          <a:p>
            <a:pPr lvl="1">
              <a:buFont typeface="+mj-lt"/>
              <a:buAutoNum type="arabicPeriod"/>
            </a:pPr>
            <a:r>
              <a:rPr lang="fr-FR" altLang="ru-RU" sz="1800" dirty="0" smtClean="0"/>
              <a:t>Qu’est ce que la Blockchain </a:t>
            </a:r>
            <a:r>
              <a:rPr lang="en-US" altLang="ru-RU" sz="1800" dirty="0" smtClean="0"/>
              <a:t>?</a:t>
            </a:r>
            <a:endParaRPr lang="fr-FR" altLang="ru-RU" sz="1800" dirty="0" smtClean="0"/>
          </a:p>
          <a:p>
            <a:pPr lvl="1">
              <a:buFont typeface="+mj-lt"/>
              <a:buAutoNum type="arabicPeriod"/>
            </a:pPr>
            <a:r>
              <a:rPr lang="fr-FR" altLang="ru-RU" sz="1800" dirty="0" smtClean="0"/>
              <a:t>Blockchain dans l’administration des biens fonciers</a:t>
            </a:r>
          </a:p>
          <a:p>
            <a:pPr marL="400050" indent="-400050">
              <a:buFont typeface="+mj-lt"/>
              <a:buAutoNum type="romanUcPeriod"/>
            </a:pPr>
            <a:r>
              <a:rPr lang="fr-FR" altLang="ru-RU" sz="1800" dirty="0" smtClean="0"/>
              <a:t>Présentation de Quorum</a:t>
            </a:r>
          </a:p>
          <a:p>
            <a:pPr marL="800100" lvl="1" indent="-342900">
              <a:buFont typeface="+mj-lt"/>
              <a:buAutoNum type="arabicPeriod"/>
            </a:pPr>
            <a:r>
              <a:rPr lang="en-US" altLang="ru-RU" sz="1800" dirty="0" smtClean="0"/>
              <a:t>Definition de Quorum Blockchain</a:t>
            </a:r>
          </a:p>
          <a:p>
            <a:pPr marL="800100" lvl="1" indent="-342900">
              <a:buFont typeface="+mj-lt"/>
              <a:buAutoNum type="arabicPeriod"/>
            </a:pPr>
            <a:r>
              <a:rPr lang="en-US" altLang="ru-RU" sz="1800" dirty="0" smtClean="0"/>
              <a:t>Comment fonctionne Quorum ?</a:t>
            </a:r>
          </a:p>
          <a:p>
            <a:pPr marL="800100" lvl="1" indent="-342900">
              <a:buFont typeface="+mj-lt"/>
              <a:buAutoNum type="arabicPeriod"/>
            </a:pPr>
            <a:r>
              <a:rPr lang="en-US" altLang="ru-RU" sz="1800" dirty="0" smtClean="0"/>
              <a:t>Les avantages et les limites de Quorum Blockchain</a:t>
            </a:r>
          </a:p>
          <a:p>
            <a:pPr marL="400050" indent="-400050">
              <a:buFont typeface="+mj-lt"/>
              <a:buAutoNum type="romanUcPeriod"/>
            </a:pPr>
            <a:r>
              <a:rPr lang="fr-FR" altLang="ru-RU" sz="1800" dirty="0" smtClean="0"/>
              <a:t>Implémentation </a:t>
            </a:r>
          </a:p>
          <a:p>
            <a:pPr marL="0" indent="0">
              <a:buNone/>
            </a:pPr>
            <a:r>
              <a:rPr lang="fr-FR" altLang="ru-RU" sz="1800" dirty="0" smtClean="0"/>
              <a:t>        </a:t>
            </a:r>
            <a:endParaRPr lang="uk-UA" altLang="ru-RU" sz="1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20</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pic>
        <p:nvPicPr>
          <p:cNvPr id="3" name="Image 2"/>
          <p:cNvPicPr>
            <a:picLocks noChangeAspect="1"/>
          </p:cNvPicPr>
          <p:nvPr/>
        </p:nvPicPr>
        <p:blipFill>
          <a:blip r:embed="rId3"/>
          <a:stretch>
            <a:fillRect/>
          </a:stretch>
        </p:blipFill>
        <p:spPr>
          <a:xfrm>
            <a:off x="1427931" y="1273560"/>
            <a:ext cx="7365462" cy="3580433"/>
          </a:xfrm>
          <a:prstGeom prst="rect">
            <a:avLst/>
          </a:prstGeom>
        </p:spPr>
      </p:pic>
    </p:spTree>
    <p:extLst>
      <p:ext uri="{BB962C8B-B14F-4D97-AF65-F5344CB8AC3E}">
        <p14:creationId xmlns:p14="http://schemas.microsoft.com/office/powerpoint/2010/main" val="26547567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21</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sp>
        <p:nvSpPr>
          <p:cNvPr id="2" name="ZoneTexte 1"/>
          <p:cNvSpPr txBox="1"/>
          <p:nvPr/>
        </p:nvSpPr>
        <p:spPr>
          <a:xfrm>
            <a:off x="1403350" y="1348408"/>
            <a:ext cx="7561138" cy="923330"/>
          </a:xfrm>
          <a:prstGeom prst="rect">
            <a:avLst/>
          </a:prstGeom>
          <a:noFill/>
        </p:spPr>
        <p:txBody>
          <a:bodyPr wrap="square" rtlCol="0">
            <a:spAutoFit/>
          </a:bodyPr>
          <a:lstStyle/>
          <a:p>
            <a:r>
              <a:rPr lang="fr-FR" b="0" dirty="0" smtClean="0"/>
              <a:t>Création des parcelles avec QGIS</a:t>
            </a:r>
          </a:p>
          <a:p>
            <a:pPr marL="742950" lvl="1" indent="-285750">
              <a:buFont typeface="Wingdings" panose="05000000000000000000" pitchFamily="2" charset="2"/>
              <a:buChar char="q"/>
            </a:pPr>
            <a:r>
              <a:rPr lang="fr-FR" b="0" dirty="0" smtClean="0"/>
              <a:t>Une de 4 points</a:t>
            </a:r>
          </a:p>
          <a:p>
            <a:pPr lvl="1"/>
            <a:endParaRPr lang="fr-FR" b="0" dirty="0" smtClean="0"/>
          </a:p>
        </p:txBody>
      </p:sp>
      <p:pic>
        <p:nvPicPr>
          <p:cNvPr id="4" name="Image 3"/>
          <p:cNvPicPr>
            <a:picLocks noChangeAspect="1"/>
          </p:cNvPicPr>
          <p:nvPr/>
        </p:nvPicPr>
        <p:blipFill>
          <a:blip r:embed="rId3"/>
          <a:stretch>
            <a:fillRect/>
          </a:stretch>
        </p:blipFill>
        <p:spPr>
          <a:xfrm>
            <a:off x="1804598" y="1961148"/>
            <a:ext cx="5795452" cy="2870895"/>
          </a:xfrm>
          <a:prstGeom prst="rect">
            <a:avLst/>
          </a:prstGeom>
        </p:spPr>
      </p:pic>
    </p:spTree>
    <p:extLst>
      <p:ext uri="{BB962C8B-B14F-4D97-AF65-F5344CB8AC3E}">
        <p14:creationId xmlns:p14="http://schemas.microsoft.com/office/powerpoint/2010/main" val="1794346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22</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sp>
        <p:nvSpPr>
          <p:cNvPr id="2" name="ZoneTexte 1"/>
          <p:cNvSpPr txBox="1"/>
          <p:nvPr/>
        </p:nvSpPr>
        <p:spPr>
          <a:xfrm>
            <a:off x="1403350" y="1348408"/>
            <a:ext cx="7561138" cy="1200329"/>
          </a:xfrm>
          <a:prstGeom prst="rect">
            <a:avLst/>
          </a:prstGeom>
          <a:noFill/>
        </p:spPr>
        <p:txBody>
          <a:bodyPr wrap="square" rtlCol="0">
            <a:spAutoFit/>
          </a:bodyPr>
          <a:lstStyle/>
          <a:p>
            <a:r>
              <a:rPr lang="fr-FR" b="0" dirty="0" smtClean="0"/>
              <a:t>Création des parcelles avec QGIS</a:t>
            </a:r>
          </a:p>
          <a:p>
            <a:pPr marL="742950" lvl="1" indent="-285750">
              <a:buFont typeface="Wingdings" panose="05000000000000000000" pitchFamily="2" charset="2"/>
              <a:buChar char="q"/>
            </a:pPr>
            <a:r>
              <a:rPr lang="fr-FR" b="0" dirty="0" smtClean="0"/>
              <a:t>Une de 5 points</a:t>
            </a:r>
          </a:p>
          <a:p>
            <a:pPr lvl="1"/>
            <a:r>
              <a:rPr lang="fr-FR" b="0" dirty="0"/>
              <a:t> </a:t>
            </a:r>
            <a:r>
              <a:rPr lang="fr-FR" b="0" dirty="0" smtClean="0"/>
              <a:t>    </a:t>
            </a:r>
          </a:p>
          <a:p>
            <a:pPr lvl="1"/>
            <a:endParaRPr lang="fr-FR" b="0" dirty="0" smtClean="0"/>
          </a:p>
        </p:txBody>
      </p:sp>
      <p:pic>
        <p:nvPicPr>
          <p:cNvPr id="3" name="Image 2"/>
          <p:cNvPicPr>
            <a:picLocks noChangeAspect="1"/>
          </p:cNvPicPr>
          <p:nvPr/>
        </p:nvPicPr>
        <p:blipFill>
          <a:blip r:embed="rId3"/>
          <a:stretch>
            <a:fillRect/>
          </a:stretch>
        </p:blipFill>
        <p:spPr>
          <a:xfrm>
            <a:off x="1883998" y="1949964"/>
            <a:ext cx="6599842" cy="3263255"/>
          </a:xfrm>
          <a:prstGeom prst="rect">
            <a:avLst/>
          </a:prstGeom>
        </p:spPr>
      </p:pic>
    </p:spTree>
    <p:extLst>
      <p:ext uri="{BB962C8B-B14F-4D97-AF65-F5344CB8AC3E}">
        <p14:creationId xmlns:p14="http://schemas.microsoft.com/office/powerpoint/2010/main" val="32499726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23</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sp>
        <p:nvSpPr>
          <p:cNvPr id="2" name="ZoneTexte 1"/>
          <p:cNvSpPr txBox="1"/>
          <p:nvPr/>
        </p:nvSpPr>
        <p:spPr>
          <a:xfrm>
            <a:off x="1403350" y="1348408"/>
            <a:ext cx="7561138" cy="1477328"/>
          </a:xfrm>
          <a:prstGeom prst="rect">
            <a:avLst/>
          </a:prstGeom>
          <a:noFill/>
        </p:spPr>
        <p:txBody>
          <a:bodyPr wrap="square" rtlCol="0">
            <a:spAutoFit/>
          </a:bodyPr>
          <a:lstStyle/>
          <a:p>
            <a:r>
              <a:rPr lang="fr-FR" b="0" dirty="0" smtClean="0"/>
              <a:t>Création des parcelles avec QGIS</a:t>
            </a:r>
          </a:p>
          <a:p>
            <a:pPr marL="742950" lvl="1" indent="-285750">
              <a:buFont typeface="Wingdings" panose="05000000000000000000" pitchFamily="2" charset="2"/>
              <a:buChar char="q"/>
            </a:pPr>
            <a:r>
              <a:rPr lang="fr-FR" b="0" dirty="0" smtClean="0"/>
              <a:t>Une de 7 points</a:t>
            </a:r>
          </a:p>
          <a:p>
            <a:pPr lvl="1"/>
            <a:r>
              <a:rPr lang="fr-FR" b="0" dirty="0"/>
              <a:t> </a:t>
            </a:r>
            <a:r>
              <a:rPr lang="fr-FR" b="0" dirty="0" smtClean="0"/>
              <a:t>         </a:t>
            </a:r>
          </a:p>
          <a:p>
            <a:pPr lvl="1"/>
            <a:r>
              <a:rPr lang="fr-FR" b="0" dirty="0"/>
              <a:t> </a:t>
            </a:r>
            <a:r>
              <a:rPr lang="fr-FR" b="0" dirty="0" smtClean="0"/>
              <a:t>    </a:t>
            </a:r>
          </a:p>
          <a:p>
            <a:pPr lvl="1"/>
            <a:endParaRPr lang="fr-FR" b="0" dirty="0" smtClean="0"/>
          </a:p>
        </p:txBody>
      </p:sp>
      <p:pic>
        <p:nvPicPr>
          <p:cNvPr id="4" name="Image 3"/>
          <p:cNvPicPr>
            <a:picLocks noChangeAspect="1"/>
          </p:cNvPicPr>
          <p:nvPr/>
        </p:nvPicPr>
        <p:blipFill>
          <a:blip r:embed="rId3"/>
          <a:stretch>
            <a:fillRect/>
          </a:stretch>
        </p:blipFill>
        <p:spPr>
          <a:xfrm>
            <a:off x="2175533" y="2009161"/>
            <a:ext cx="5800996" cy="2932726"/>
          </a:xfrm>
          <a:prstGeom prst="rect">
            <a:avLst/>
          </a:prstGeom>
        </p:spPr>
      </p:pic>
    </p:spTree>
    <p:extLst>
      <p:ext uri="{BB962C8B-B14F-4D97-AF65-F5344CB8AC3E}">
        <p14:creationId xmlns:p14="http://schemas.microsoft.com/office/powerpoint/2010/main" val="19365393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24</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sp>
        <p:nvSpPr>
          <p:cNvPr id="2" name="ZoneTexte 1"/>
          <p:cNvSpPr txBox="1"/>
          <p:nvPr/>
        </p:nvSpPr>
        <p:spPr>
          <a:xfrm>
            <a:off x="1403350" y="1348408"/>
            <a:ext cx="7561138" cy="1477328"/>
          </a:xfrm>
          <a:prstGeom prst="rect">
            <a:avLst/>
          </a:prstGeom>
          <a:noFill/>
        </p:spPr>
        <p:txBody>
          <a:bodyPr wrap="square" rtlCol="0">
            <a:spAutoFit/>
          </a:bodyPr>
          <a:lstStyle/>
          <a:p>
            <a:r>
              <a:rPr lang="fr-FR" b="0" dirty="0" smtClean="0"/>
              <a:t>Exportation des fichiers </a:t>
            </a:r>
            <a:r>
              <a:rPr lang="fr-FR" b="0" dirty="0" smtClean="0"/>
              <a:t>GeoJSON </a:t>
            </a:r>
            <a:r>
              <a:rPr lang="fr-FR" b="0" dirty="0" smtClean="0"/>
              <a:t>pour chaque parcelle</a:t>
            </a:r>
          </a:p>
          <a:p>
            <a:r>
              <a:rPr lang="fr-FR" b="0" dirty="0" smtClean="0"/>
              <a:t> </a:t>
            </a:r>
          </a:p>
          <a:p>
            <a:pPr lvl="1"/>
            <a:r>
              <a:rPr lang="fr-FR" b="0" dirty="0"/>
              <a:t> </a:t>
            </a:r>
            <a:r>
              <a:rPr lang="fr-FR" b="0" dirty="0" smtClean="0"/>
              <a:t>         </a:t>
            </a:r>
          </a:p>
          <a:p>
            <a:pPr lvl="1"/>
            <a:r>
              <a:rPr lang="fr-FR" b="0" dirty="0"/>
              <a:t> </a:t>
            </a:r>
            <a:r>
              <a:rPr lang="fr-FR" b="0" dirty="0" smtClean="0"/>
              <a:t>    </a:t>
            </a:r>
          </a:p>
          <a:p>
            <a:pPr lvl="1"/>
            <a:endParaRPr lang="fr-FR" b="0" dirty="0" smtClean="0"/>
          </a:p>
        </p:txBody>
      </p:sp>
      <p:pic>
        <p:nvPicPr>
          <p:cNvPr id="5" name="Image 4"/>
          <p:cNvPicPr>
            <a:picLocks noChangeAspect="1"/>
          </p:cNvPicPr>
          <p:nvPr/>
        </p:nvPicPr>
        <p:blipFill>
          <a:blip r:embed="rId3"/>
          <a:stretch>
            <a:fillRect/>
          </a:stretch>
        </p:blipFill>
        <p:spPr>
          <a:xfrm>
            <a:off x="1556738" y="1822442"/>
            <a:ext cx="7038586" cy="1362097"/>
          </a:xfrm>
          <a:prstGeom prst="rect">
            <a:avLst/>
          </a:prstGeom>
        </p:spPr>
      </p:pic>
      <p:pic>
        <p:nvPicPr>
          <p:cNvPr id="7" name="Image 6"/>
          <p:cNvPicPr>
            <a:picLocks noChangeAspect="1"/>
          </p:cNvPicPr>
          <p:nvPr/>
        </p:nvPicPr>
        <p:blipFill>
          <a:blip r:embed="rId4"/>
          <a:stretch>
            <a:fillRect/>
          </a:stretch>
        </p:blipFill>
        <p:spPr>
          <a:xfrm>
            <a:off x="1427931" y="3407801"/>
            <a:ext cx="7554625" cy="1385015"/>
          </a:xfrm>
          <a:prstGeom prst="rect">
            <a:avLst/>
          </a:prstGeom>
        </p:spPr>
      </p:pic>
    </p:spTree>
    <p:extLst>
      <p:ext uri="{BB962C8B-B14F-4D97-AF65-F5344CB8AC3E}">
        <p14:creationId xmlns:p14="http://schemas.microsoft.com/office/powerpoint/2010/main" val="6715686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25</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sp>
        <p:nvSpPr>
          <p:cNvPr id="2" name="ZoneTexte 1"/>
          <p:cNvSpPr txBox="1"/>
          <p:nvPr/>
        </p:nvSpPr>
        <p:spPr>
          <a:xfrm>
            <a:off x="1403350" y="1348408"/>
            <a:ext cx="7561138" cy="1477328"/>
          </a:xfrm>
          <a:prstGeom prst="rect">
            <a:avLst/>
          </a:prstGeom>
          <a:noFill/>
        </p:spPr>
        <p:txBody>
          <a:bodyPr wrap="square" rtlCol="0">
            <a:spAutoFit/>
          </a:bodyPr>
          <a:lstStyle/>
          <a:p>
            <a:r>
              <a:rPr lang="fr-FR" b="0" dirty="0" smtClean="0"/>
              <a:t>Exportation des fichiers </a:t>
            </a:r>
            <a:r>
              <a:rPr lang="fr-FR" b="0" dirty="0" smtClean="0"/>
              <a:t>GeoJSON </a:t>
            </a:r>
            <a:r>
              <a:rPr lang="fr-FR" b="0" dirty="0" smtClean="0"/>
              <a:t>pour chaque parcelle</a:t>
            </a:r>
          </a:p>
          <a:p>
            <a:r>
              <a:rPr lang="fr-FR" b="0" dirty="0" smtClean="0"/>
              <a:t> </a:t>
            </a:r>
          </a:p>
          <a:p>
            <a:pPr lvl="1"/>
            <a:r>
              <a:rPr lang="fr-FR" b="0" dirty="0"/>
              <a:t> </a:t>
            </a:r>
            <a:r>
              <a:rPr lang="fr-FR" b="0" dirty="0" smtClean="0"/>
              <a:t>         </a:t>
            </a:r>
          </a:p>
          <a:p>
            <a:pPr lvl="1"/>
            <a:r>
              <a:rPr lang="fr-FR" b="0" dirty="0"/>
              <a:t> </a:t>
            </a:r>
            <a:r>
              <a:rPr lang="fr-FR" b="0" dirty="0" smtClean="0"/>
              <a:t>    </a:t>
            </a:r>
          </a:p>
          <a:p>
            <a:pPr lvl="1"/>
            <a:endParaRPr lang="fr-FR" b="0" dirty="0" smtClean="0"/>
          </a:p>
        </p:txBody>
      </p:sp>
      <p:pic>
        <p:nvPicPr>
          <p:cNvPr id="3" name="Image 2"/>
          <p:cNvPicPr>
            <a:picLocks noChangeAspect="1"/>
          </p:cNvPicPr>
          <p:nvPr/>
        </p:nvPicPr>
        <p:blipFill>
          <a:blip r:embed="rId3"/>
          <a:stretch>
            <a:fillRect/>
          </a:stretch>
        </p:blipFill>
        <p:spPr>
          <a:xfrm>
            <a:off x="1547664" y="2087072"/>
            <a:ext cx="6768752" cy="1353750"/>
          </a:xfrm>
          <a:prstGeom prst="rect">
            <a:avLst/>
          </a:prstGeom>
        </p:spPr>
      </p:pic>
    </p:spTree>
    <p:extLst>
      <p:ext uri="{BB962C8B-B14F-4D97-AF65-F5344CB8AC3E}">
        <p14:creationId xmlns:p14="http://schemas.microsoft.com/office/powerpoint/2010/main" val="8857830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26</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sp>
        <p:nvSpPr>
          <p:cNvPr id="2" name="ZoneTexte 1"/>
          <p:cNvSpPr txBox="1"/>
          <p:nvPr/>
        </p:nvSpPr>
        <p:spPr>
          <a:xfrm>
            <a:off x="1403350" y="1348408"/>
            <a:ext cx="7561138" cy="1477328"/>
          </a:xfrm>
          <a:prstGeom prst="rect">
            <a:avLst/>
          </a:prstGeom>
          <a:noFill/>
        </p:spPr>
        <p:txBody>
          <a:bodyPr wrap="square" rtlCol="0">
            <a:spAutoFit/>
          </a:bodyPr>
          <a:lstStyle/>
          <a:p>
            <a:pPr lvl="0"/>
            <a:r>
              <a:rPr lang="fr-FR" b="0" dirty="0"/>
              <a:t>Créer une transaction avec un payload constitué du GeoJSON ainsi créer</a:t>
            </a:r>
          </a:p>
          <a:p>
            <a:r>
              <a:rPr lang="fr-FR" b="0" dirty="0" smtClean="0"/>
              <a:t> </a:t>
            </a:r>
          </a:p>
          <a:p>
            <a:pPr lvl="1"/>
            <a:r>
              <a:rPr lang="fr-FR" b="0" dirty="0"/>
              <a:t> </a:t>
            </a:r>
            <a:r>
              <a:rPr lang="fr-FR" b="0" dirty="0" smtClean="0"/>
              <a:t>         </a:t>
            </a:r>
          </a:p>
          <a:p>
            <a:pPr lvl="1"/>
            <a:r>
              <a:rPr lang="fr-FR" b="0" dirty="0"/>
              <a:t> </a:t>
            </a:r>
            <a:r>
              <a:rPr lang="fr-FR" b="0" dirty="0" smtClean="0"/>
              <a:t>    </a:t>
            </a:r>
          </a:p>
          <a:p>
            <a:pPr lvl="1"/>
            <a:endParaRPr lang="fr-FR" b="0" dirty="0" smtClean="0"/>
          </a:p>
        </p:txBody>
      </p:sp>
      <p:pic>
        <p:nvPicPr>
          <p:cNvPr id="4" name="Image 3"/>
          <p:cNvPicPr>
            <a:picLocks noChangeAspect="1"/>
          </p:cNvPicPr>
          <p:nvPr/>
        </p:nvPicPr>
        <p:blipFill>
          <a:blip r:embed="rId3"/>
          <a:stretch>
            <a:fillRect/>
          </a:stretch>
        </p:blipFill>
        <p:spPr>
          <a:xfrm>
            <a:off x="1632334" y="1702875"/>
            <a:ext cx="6936556" cy="3108605"/>
          </a:xfrm>
          <a:prstGeom prst="rect">
            <a:avLst/>
          </a:prstGeom>
        </p:spPr>
      </p:pic>
    </p:spTree>
    <p:extLst>
      <p:ext uri="{BB962C8B-B14F-4D97-AF65-F5344CB8AC3E}">
        <p14:creationId xmlns:p14="http://schemas.microsoft.com/office/powerpoint/2010/main" val="26521791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27</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sp>
        <p:nvSpPr>
          <p:cNvPr id="2" name="ZoneTexte 1"/>
          <p:cNvSpPr txBox="1"/>
          <p:nvPr/>
        </p:nvSpPr>
        <p:spPr>
          <a:xfrm>
            <a:off x="1403350" y="1348408"/>
            <a:ext cx="7561138" cy="1477328"/>
          </a:xfrm>
          <a:prstGeom prst="rect">
            <a:avLst/>
          </a:prstGeom>
          <a:noFill/>
        </p:spPr>
        <p:txBody>
          <a:bodyPr wrap="square" rtlCol="0">
            <a:spAutoFit/>
          </a:bodyPr>
          <a:lstStyle/>
          <a:p>
            <a:pPr lvl="0"/>
            <a:r>
              <a:rPr lang="fr-FR" b="0" dirty="0"/>
              <a:t>Créer une transaction avec un payload constitué du GeoJSON ainsi créer</a:t>
            </a:r>
          </a:p>
          <a:p>
            <a:r>
              <a:rPr lang="fr-FR" b="0" dirty="0" smtClean="0"/>
              <a:t> </a:t>
            </a:r>
          </a:p>
          <a:p>
            <a:pPr lvl="1"/>
            <a:r>
              <a:rPr lang="fr-FR" b="0" dirty="0"/>
              <a:t> </a:t>
            </a:r>
            <a:r>
              <a:rPr lang="fr-FR" b="0" dirty="0" smtClean="0"/>
              <a:t>         </a:t>
            </a:r>
          </a:p>
          <a:p>
            <a:pPr lvl="1"/>
            <a:r>
              <a:rPr lang="fr-FR" b="0" dirty="0"/>
              <a:t> </a:t>
            </a:r>
            <a:r>
              <a:rPr lang="fr-FR" b="0" dirty="0" smtClean="0"/>
              <a:t>    </a:t>
            </a:r>
          </a:p>
          <a:p>
            <a:pPr lvl="1"/>
            <a:endParaRPr lang="fr-FR" b="0" dirty="0" smtClean="0"/>
          </a:p>
        </p:txBody>
      </p:sp>
      <p:pic>
        <p:nvPicPr>
          <p:cNvPr id="4" name="Image 3"/>
          <p:cNvPicPr>
            <a:picLocks noChangeAspect="1"/>
          </p:cNvPicPr>
          <p:nvPr/>
        </p:nvPicPr>
        <p:blipFill>
          <a:blip r:embed="rId3"/>
          <a:stretch>
            <a:fillRect/>
          </a:stretch>
        </p:blipFill>
        <p:spPr>
          <a:xfrm>
            <a:off x="1632334" y="1702875"/>
            <a:ext cx="6936556" cy="3108605"/>
          </a:xfrm>
          <a:prstGeom prst="rect">
            <a:avLst/>
          </a:prstGeom>
        </p:spPr>
      </p:pic>
    </p:spTree>
    <p:extLst>
      <p:ext uri="{BB962C8B-B14F-4D97-AF65-F5344CB8AC3E}">
        <p14:creationId xmlns:p14="http://schemas.microsoft.com/office/powerpoint/2010/main" val="26053752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28</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sp>
        <p:nvSpPr>
          <p:cNvPr id="2" name="ZoneTexte 1"/>
          <p:cNvSpPr txBox="1"/>
          <p:nvPr/>
        </p:nvSpPr>
        <p:spPr>
          <a:xfrm>
            <a:off x="1403350" y="1348408"/>
            <a:ext cx="7561138" cy="1477328"/>
          </a:xfrm>
          <a:prstGeom prst="rect">
            <a:avLst/>
          </a:prstGeom>
          <a:noFill/>
        </p:spPr>
        <p:txBody>
          <a:bodyPr wrap="square" rtlCol="0">
            <a:spAutoFit/>
          </a:bodyPr>
          <a:lstStyle/>
          <a:p>
            <a:pPr lvl="0"/>
            <a:r>
              <a:rPr lang="fr-FR" b="0" dirty="0"/>
              <a:t>Créer une transaction avec un payload constitué du GeoJSON ainsi créer</a:t>
            </a:r>
          </a:p>
          <a:p>
            <a:r>
              <a:rPr lang="fr-FR" b="0" dirty="0" smtClean="0"/>
              <a:t> Voici le code du contrat:</a:t>
            </a:r>
          </a:p>
          <a:p>
            <a:pPr lvl="1"/>
            <a:r>
              <a:rPr lang="fr-FR" b="0" dirty="0"/>
              <a:t> </a:t>
            </a:r>
            <a:r>
              <a:rPr lang="fr-FR" b="0" dirty="0" smtClean="0"/>
              <a:t>         </a:t>
            </a:r>
          </a:p>
          <a:p>
            <a:pPr lvl="1"/>
            <a:r>
              <a:rPr lang="fr-FR" b="0" dirty="0"/>
              <a:t> </a:t>
            </a:r>
            <a:r>
              <a:rPr lang="fr-FR" b="0" dirty="0" smtClean="0"/>
              <a:t>    </a:t>
            </a:r>
          </a:p>
          <a:p>
            <a:pPr lvl="1"/>
            <a:endParaRPr lang="fr-FR" b="0" dirty="0" smtClean="0"/>
          </a:p>
        </p:txBody>
      </p:sp>
      <p:pic>
        <p:nvPicPr>
          <p:cNvPr id="4" name="Image 3"/>
          <p:cNvPicPr>
            <a:picLocks noChangeAspect="1"/>
          </p:cNvPicPr>
          <p:nvPr/>
        </p:nvPicPr>
        <p:blipFill>
          <a:blip r:embed="rId3"/>
          <a:stretch>
            <a:fillRect/>
          </a:stretch>
        </p:blipFill>
        <p:spPr>
          <a:xfrm>
            <a:off x="1763688" y="1997989"/>
            <a:ext cx="6768752" cy="3034079"/>
          </a:xfrm>
          <a:prstGeom prst="rect">
            <a:avLst/>
          </a:prstGeom>
        </p:spPr>
      </p:pic>
    </p:spTree>
    <p:extLst>
      <p:ext uri="{BB962C8B-B14F-4D97-AF65-F5344CB8AC3E}">
        <p14:creationId xmlns:p14="http://schemas.microsoft.com/office/powerpoint/2010/main" val="26391447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29</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sp>
        <p:nvSpPr>
          <p:cNvPr id="2" name="ZoneTexte 1"/>
          <p:cNvSpPr txBox="1"/>
          <p:nvPr/>
        </p:nvSpPr>
        <p:spPr>
          <a:xfrm>
            <a:off x="1403350" y="1348408"/>
            <a:ext cx="7561138" cy="1754326"/>
          </a:xfrm>
          <a:prstGeom prst="rect">
            <a:avLst/>
          </a:prstGeom>
          <a:noFill/>
        </p:spPr>
        <p:txBody>
          <a:bodyPr wrap="square" rtlCol="0">
            <a:spAutoFit/>
          </a:bodyPr>
          <a:lstStyle/>
          <a:p>
            <a:pPr lvl="0"/>
            <a:r>
              <a:rPr lang="fr-FR" b="0" dirty="0"/>
              <a:t>Créer une transaction avec un payload constitué du GeoJSON ainsi créer</a:t>
            </a:r>
          </a:p>
          <a:p>
            <a:pPr marL="1200150" lvl="2" indent="-285750">
              <a:buFont typeface="Wingdings" panose="05000000000000000000" pitchFamily="2" charset="2"/>
              <a:buChar char="q"/>
            </a:pPr>
            <a:r>
              <a:rPr lang="fr-FR" b="0" dirty="0" smtClean="0"/>
              <a:t> Transaction pour la couche 1</a:t>
            </a:r>
          </a:p>
          <a:p>
            <a:pPr lvl="2"/>
            <a:endParaRPr lang="fr-FR" b="0" dirty="0" smtClean="0"/>
          </a:p>
          <a:p>
            <a:pPr lvl="3"/>
            <a:r>
              <a:rPr lang="fr-FR" b="0" dirty="0"/>
              <a:t> </a:t>
            </a:r>
            <a:r>
              <a:rPr lang="fr-FR" b="0" dirty="0" smtClean="0"/>
              <a:t>         </a:t>
            </a:r>
          </a:p>
          <a:p>
            <a:pPr lvl="3"/>
            <a:r>
              <a:rPr lang="fr-FR" b="0" dirty="0"/>
              <a:t> </a:t>
            </a:r>
            <a:r>
              <a:rPr lang="fr-FR" b="0" dirty="0" smtClean="0"/>
              <a:t>    </a:t>
            </a:r>
          </a:p>
          <a:p>
            <a:pPr lvl="3"/>
            <a:endParaRPr lang="fr-FR" b="0" dirty="0" smtClean="0"/>
          </a:p>
        </p:txBody>
      </p:sp>
      <p:pic>
        <p:nvPicPr>
          <p:cNvPr id="3" name="Image 2"/>
          <p:cNvPicPr>
            <a:picLocks noChangeAspect="1"/>
          </p:cNvPicPr>
          <p:nvPr/>
        </p:nvPicPr>
        <p:blipFill>
          <a:blip r:embed="rId3"/>
          <a:stretch>
            <a:fillRect/>
          </a:stretch>
        </p:blipFill>
        <p:spPr>
          <a:xfrm>
            <a:off x="2627784" y="1996480"/>
            <a:ext cx="5347924" cy="2966117"/>
          </a:xfrm>
          <a:prstGeom prst="rect">
            <a:avLst/>
          </a:prstGeom>
        </p:spPr>
      </p:pic>
    </p:spTree>
    <p:extLst>
      <p:ext uri="{BB962C8B-B14F-4D97-AF65-F5344CB8AC3E}">
        <p14:creationId xmlns:p14="http://schemas.microsoft.com/office/powerpoint/2010/main" val="11060972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3</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lvl="1"/>
            <a:r>
              <a:rPr lang="fr-FR" altLang="ru-RU" dirty="0" smtClean="0"/>
              <a:t/>
            </a:r>
            <a:br>
              <a:rPr lang="fr-FR" altLang="ru-RU" dirty="0" smtClean="0"/>
            </a:br>
            <a:r>
              <a:rPr lang="fr-FR" altLang="ru-RU" dirty="0"/>
              <a:t> </a:t>
            </a:r>
            <a:r>
              <a:rPr lang="fr-FR" altLang="ru-RU" dirty="0" smtClean="0"/>
              <a:t>  Qu’est </a:t>
            </a:r>
            <a:r>
              <a:rPr lang="fr-FR" altLang="ru-RU" dirty="0"/>
              <a:t>ce que la Blockchain </a:t>
            </a:r>
            <a:r>
              <a:rPr lang="en-US" altLang="ru-RU" dirty="0"/>
              <a:t>?</a:t>
            </a:r>
            <a:r>
              <a:rPr lang="fr-FR" altLang="ru-RU" dirty="0"/>
              <a:t/>
            </a:r>
            <a:br>
              <a:rPr lang="fr-FR" altLang="ru-RU" dirty="0"/>
            </a:br>
            <a:endParaRPr lang="en-US" altLang="ru-RU" dirty="0"/>
          </a:p>
        </p:txBody>
      </p:sp>
      <p:sp>
        <p:nvSpPr>
          <p:cNvPr id="195587" name="Rectangle 3"/>
          <p:cNvSpPr>
            <a:spLocks noGrp="1" noChangeArrowheads="1"/>
          </p:cNvSpPr>
          <p:nvPr>
            <p:ph type="body" idx="1"/>
          </p:nvPr>
        </p:nvSpPr>
        <p:spPr>
          <a:xfrm>
            <a:off x="1403350" y="1276350"/>
            <a:ext cx="7345363" cy="3513138"/>
          </a:xfrm>
        </p:spPr>
        <p:txBody>
          <a:bodyPr/>
          <a:lstStyle/>
          <a:p>
            <a:pPr marL="0" indent="0">
              <a:lnSpc>
                <a:spcPct val="150000"/>
              </a:lnSpc>
              <a:buNone/>
            </a:pPr>
            <a:r>
              <a:rPr lang="fr-FR" sz="1800" dirty="0"/>
              <a:t>La technologie Blockchain est un mécanisme de base de données avancé qui permet un partage transparent des informations au sein d'un réseau d'entreprises. Une base de données Blockchain stocke les données dans des blocs qui sont reliés entre eux dans une chaîne. Les données sont chronologiquement cohérentes, car vous ne pouvez pas supprimer ou modifier la chaîne sans le consensus du réseau.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30</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sp>
        <p:nvSpPr>
          <p:cNvPr id="2" name="ZoneTexte 1"/>
          <p:cNvSpPr txBox="1"/>
          <p:nvPr/>
        </p:nvSpPr>
        <p:spPr>
          <a:xfrm>
            <a:off x="1403350" y="1348408"/>
            <a:ext cx="7561138" cy="2031325"/>
          </a:xfrm>
          <a:prstGeom prst="rect">
            <a:avLst/>
          </a:prstGeom>
          <a:noFill/>
        </p:spPr>
        <p:txBody>
          <a:bodyPr wrap="square" rtlCol="0">
            <a:spAutoFit/>
          </a:bodyPr>
          <a:lstStyle/>
          <a:p>
            <a:pPr lvl="0"/>
            <a:r>
              <a:rPr lang="fr-FR" b="0" dirty="0"/>
              <a:t>Créer une transaction avec un payload constitué du GeoJSON ainsi créer</a:t>
            </a:r>
          </a:p>
          <a:p>
            <a:pPr marL="1200150" lvl="2" indent="-285750">
              <a:buFont typeface="Wingdings" panose="05000000000000000000" pitchFamily="2" charset="2"/>
              <a:buChar char="q"/>
            </a:pPr>
            <a:r>
              <a:rPr lang="fr-FR" b="0" dirty="0" smtClean="0"/>
              <a:t> Transaction pour la couche 2</a:t>
            </a:r>
          </a:p>
          <a:p>
            <a:pPr lvl="2"/>
            <a:endParaRPr lang="fr-FR" b="0" dirty="0" smtClean="0"/>
          </a:p>
          <a:p>
            <a:pPr lvl="2"/>
            <a:endParaRPr lang="fr-FR" b="0" dirty="0" smtClean="0"/>
          </a:p>
          <a:p>
            <a:pPr lvl="3"/>
            <a:r>
              <a:rPr lang="fr-FR" b="0" dirty="0"/>
              <a:t> </a:t>
            </a:r>
            <a:r>
              <a:rPr lang="fr-FR" b="0" dirty="0" smtClean="0"/>
              <a:t>         </a:t>
            </a:r>
          </a:p>
          <a:p>
            <a:pPr lvl="3"/>
            <a:r>
              <a:rPr lang="fr-FR" b="0" dirty="0"/>
              <a:t> </a:t>
            </a:r>
            <a:r>
              <a:rPr lang="fr-FR" b="0" dirty="0" smtClean="0"/>
              <a:t>    </a:t>
            </a:r>
          </a:p>
          <a:p>
            <a:pPr lvl="3"/>
            <a:endParaRPr lang="fr-FR" b="0" dirty="0" smtClean="0"/>
          </a:p>
        </p:txBody>
      </p:sp>
      <p:pic>
        <p:nvPicPr>
          <p:cNvPr id="4" name="Image 3"/>
          <p:cNvPicPr>
            <a:picLocks noChangeAspect="1"/>
          </p:cNvPicPr>
          <p:nvPr/>
        </p:nvPicPr>
        <p:blipFill>
          <a:blip r:embed="rId3"/>
          <a:stretch>
            <a:fillRect/>
          </a:stretch>
        </p:blipFill>
        <p:spPr>
          <a:xfrm>
            <a:off x="2887212" y="1947345"/>
            <a:ext cx="4732788" cy="3224792"/>
          </a:xfrm>
          <a:prstGeom prst="rect">
            <a:avLst/>
          </a:prstGeom>
        </p:spPr>
      </p:pic>
    </p:spTree>
    <p:extLst>
      <p:ext uri="{BB962C8B-B14F-4D97-AF65-F5344CB8AC3E}">
        <p14:creationId xmlns:p14="http://schemas.microsoft.com/office/powerpoint/2010/main" val="2346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31</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sp>
        <p:nvSpPr>
          <p:cNvPr id="2" name="ZoneTexte 1"/>
          <p:cNvSpPr txBox="1"/>
          <p:nvPr/>
        </p:nvSpPr>
        <p:spPr>
          <a:xfrm>
            <a:off x="1403350" y="1348408"/>
            <a:ext cx="7561138" cy="2308324"/>
          </a:xfrm>
          <a:prstGeom prst="rect">
            <a:avLst/>
          </a:prstGeom>
          <a:noFill/>
        </p:spPr>
        <p:txBody>
          <a:bodyPr wrap="square" rtlCol="0">
            <a:spAutoFit/>
          </a:bodyPr>
          <a:lstStyle/>
          <a:p>
            <a:pPr lvl="0"/>
            <a:r>
              <a:rPr lang="fr-FR" b="0" dirty="0"/>
              <a:t>Créer une transaction avec un payload constitué du GeoJSON ainsi créer</a:t>
            </a:r>
          </a:p>
          <a:p>
            <a:pPr marL="1200150" lvl="2" indent="-285750">
              <a:buFont typeface="Wingdings" panose="05000000000000000000" pitchFamily="2" charset="2"/>
              <a:buChar char="q"/>
            </a:pPr>
            <a:r>
              <a:rPr lang="fr-FR" b="0" dirty="0" smtClean="0"/>
              <a:t> Transaction pour la couche 3</a:t>
            </a:r>
          </a:p>
          <a:p>
            <a:pPr lvl="2"/>
            <a:endParaRPr lang="fr-FR" b="0" dirty="0" smtClean="0"/>
          </a:p>
          <a:p>
            <a:pPr lvl="2"/>
            <a:endParaRPr lang="fr-FR" b="0" dirty="0" smtClean="0"/>
          </a:p>
          <a:p>
            <a:pPr lvl="2"/>
            <a:endParaRPr lang="fr-FR" b="0" dirty="0" smtClean="0"/>
          </a:p>
          <a:p>
            <a:pPr lvl="3"/>
            <a:r>
              <a:rPr lang="fr-FR" b="0" dirty="0"/>
              <a:t> </a:t>
            </a:r>
            <a:r>
              <a:rPr lang="fr-FR" b="0" dirty="0" smtClean="0"/>
              <a:t>         </a:t>
            </a:r>
          </a:p>
          <a:p>
            <a:pPr lvl="3"/>
            <a:r>
              <a:rPr lang="fr-FR" b="0" dirty="0"/>
              <a:t> </a:t>
            </a:r>
            <a:r>
              <a:rPr lang="fr-FR" b="0" dirty="0" smtClean="0"/>
              <a:t>    </a:t>
            </a:r>
          </a:p>
          <a:p>
            <a:pPr lvl="3"/>
            <a:endParaRPr lang="fr-FR" b="0" dirty="0" smtClean="0"/>
          </a:p>
        </p:txBody>
      </p:sp>
      <p:pic>
        <p:nvPicPr>
          <p:cNvPr id="3" name="Image 2"/>
          <p:cNvPicPr>
            <a:picLocks noChangeAspect="1"/>
          </p:cNvPicPr>
          <p:nvPr/>
        </p:nvPicPr>
        <p:blipFill>
          <a:blip r:embed="rId3"/>
          <a:stretch>
            <a:fillRect/>
          </a:stretch>
        </p:blipFill>
        <p:spPr>
          <a:xfrm>
            <a:off x="2915816" y="2010366"/>
            <a:ext cx="4248472" cy="2981479"/>
          </a:xfrm>
          <a:prstGeom prst="rect">
            <a:avLst/>
          </a:prstGeom>
        </p:spPr>
      </p:pic>
    </p:spTree>
    <p:extLst>
      <p:ext uri="{BB962C8B-B14F-4D97-AF65-F5344CB8AC3E}">
        <p14:creationId xmlns:p14="http://schemas.microsoft.com/office/powerpoint/2010/main" val="11234420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32</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sp>
        <p:nvSpPr>
          <p:cNvPr id="2" name="ZoneTexte 1"/>
          <p:cNvSpPr txBox="1"/>
          <p:nvPr/>
        </p:nvSpPr>
        <p:spPr>
          <a:xfrm>
            <a:off x="1403350" y="1348408"/>
            <a:ext cx="7561138" cy="2585323"/>
          </a:xfrm>
          <a:prstGeom prst="rect">
            <a:avLst/>
          </a:prstGeom>
          <a:noFill/>
        </p:spPr>
        <p:txBody>
          <a:bodyPr wrap="square" rtlCol="0">
            <a:spAutoFit/>
          </a:bodyPr>
          <a:lstStyle/>
          <a:p>
            <a:pPr lvl="0"/>
            <a:r>
              <a:rPr lang="fr-FR" b="0" dirty="0"/>
              <a:t>Créer une transaction avec un payload constitué du GeoJSON ainsi </a:t>
            </a:r>
            <a:r>
              <a:rPr lang="fr-FR" b="0" dirty="0" smtClean="0"/>
              <a:t>créer</a:t>
            </a:r>
          </a:p>
          <a:p>
            <a:pPr lvl="0"/>
            <a:r>
              <a:rPr lang="fr-FR" b="0" dirty="0"/>
              <a:t> </a:t>
            </a:r>
            <a:r>
              <a:rPr lang="fr-FR" b="0" dirty="0" smtClean="0"/>
              <a:t>Ci-dessous nous avons les transactions créées:</a:t>
            </a:r>
          </a:p>
          <a:p>
            <a:pPr lvl="0"/>
            <a:endParaRPr lang="fr-FR" b="0" dirty="0"/>
          </a:p>
          <a:p>
            <a:pPr lvl="2"/>
            <a:endParaRPr lang="fr-FR" b="0" dirty="0" smtClean="0"/>
          </a:p>
          <a:p>
            <a:pPr lvl="2"/>
            <a:endParaRPr lang="fr-FR" b="0" dirty="0" smtClean="0"/>
          </a:p>
          <a:p>
            <a:pPr lvl="2"/>
            <a:endParaRPr lang="fr-FR" b="0" dirty="0" smtClean="0"/>
          </a:p>
          <a:p>
            <a:pPr lvl="3"/>
            <a:r>
              <a:rPr lang="fr-FR" b="0" dirty="0"/>
              <a:t> </a:t>
            </a:r>
            <a:r>
              <a:rPr lang="fr-FR" b="0" dirty="0" smtClean="0"/>
              <a:t>         </a:t>
            </a:r>
          </a:p>
          <a:p>
            <a:pPr lvl="3"/>
            <a:r>
              <a:rPr lang="fr-FR" b="0" dirty="0"/>
              <a:t> </a:t>
            </a:r>
            <a:r>
              <a:rPr lang="fr-FR" b="0" dirty="0" smtClean="0"/>
              <a:t>    </a:t>
            </a:r>
          </a:p>
          <a:p>
            <a:pPr lvl="3"/>
            <a:endParaRPr lang="fr-FR" b="0" dirty="0" smtClean="0"/>
          </a:p>
        </p:txBody>
      </p:sp>
      <p:pic>
        <p:nvPicPr>
          <p:cNvPr id="3" name="Image 2"/>
          <p:cNvPicPr>
            <a:picLocks noChangeAspect="1"/>
          </p:cNvPicPr>
          <p:nvPr/>
        </p:nvPicPr>
        <p:blipFill>
          <a:blip r:embed="rId3"/>
          <a:stretch>
            <a:fillRect/>
          </a:stretch>
        </p:blipFill>
        <p:spPr>
          <a:xfrm>
            <a:off x="1587728" y="1991509"/>
            <a:ext cx="7185566" cy="3040559"/>
          </a:xfrm>
          <a:prstGeom prst="rect">
            <a:avLst/>
          </a:prstGeom>
        </p:spPr>
      </p:pic>
    </p:spTree>
    <p:extLst>
      <p:ext uri="{BB962C8B-B14F-4D97-AF65-F5344CB8AC3E}">
        <p14:creationId xmlns:p14="http://schemas.microsoft.com/office/powerpoint/2010/main" val="8697645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33</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sp>
        <p:nvSpPr>
          <p:cNvPr id="2" name="ZoneTexte 1"/>
          <p:cNvSpPr txBox="1"/>
          <p:nvPr/>
        </p:nvSpPr>
        <p:spPr>
          <a:xfrm>
            <a:off x="1403350" y="1348408"/>
            <a:ext cx="7561138" cy="2585323"/>
          </a:xfrm>
          <a:prstGeom prst="rect">
            <a:avLst/>
          </a:prstGeom>
          <a:noFill/>
        </p:spPr>
        <p:txBody>
          <a:bodyPr wrap="square" rtlCol="0">
            <a:spAutoFit/>
          </a:bodyPr>
          <a:lstStyle/>
          <a:p>
            <a:pPr lvl="0"/>
            <a:r>
              <a:rPr lang="fr-FR" b="0" dirty="0"/>
              <a:t>Créer une transaction avec un payload constitué du hash de la parcelle à 4 </a:t>
            </a:r>
            <a:r>
              <a:rPr lang="fr-FR" b="0" dirty="0" smtClean="0"/>
              <a:t>sommets:</a:t>
            </a:r>
          </a:p>
          <a:p>
            <a:pPr lvl="0"/>
            <a:endParaRPr lang="fr-FR" b="0" dirty="0"/>
          </a:p>
          <a:p>
            <a:pPr lvl="2"/>
            <a:endParaRPr lang="fr-FR" b="0" dirty="0" smtClean="0"/>
          </a:p>
          <a:p>
            <a:pPr lvl="2"/>
            <a:endParaRPr lang="fr-FR" b="0" dirty="0" smtClean="0"/>
          </a:p>
          <a:p>
            <a:pPr lvl="2"/>
            <a:endParaRPr lang="fr-FR" b="0" dirty="0" smtClean="0"/>
          </a:p>
          <a:p>
            <a:pPr lvl="3"/>
            <a:r>
              <a:rPr lang="fr-FR" b="0" dirty="0"/>
              <a:t> </a:t>
            </a:r>
            <a:r>
              <a:rPr lang="fr-FR" b="0" dirty="0" smtClean="0"/>
              <a:t>         </a:t>
            </a:r>
          </a:p>
          <a:p>
            <a:pPr lvl="3"/>
            <a:r>
              <a:rPr lang="fr-FR" b="0" dirty="0"/>
              <a:t> </a:t>
            </a:r>
            <a:r>
              <a:rPr lang="fr-FR" b="0" dirty="0" smtClean="0"/>
              <a:t>    </a:t>
            </a:r>
          </a:p>
          <a:p>
            <a:pPr lvl="3"/>
            <a:endParaRPr lang="fr-FR" b="0" dirty="0" smtClean="0"/>
          </a:p>
        </p:txBody>
      </p:sp>
      <p:pic>
        <p:nvPicPr>
          <p:cNvPr id="4" name="Image 3"/>
          <p:cNvPicPr>
            <a:picLocks noChangeAspect="1"/>
          </p:cNvPicPr>
          <p:nvPr/>
        </p:nvPicPr>
        <p:blipFill>
          <a:blip r:embed="rId3"/>
          <a:stretch>
            <a:fillRect/>
          </a:stretch>
        </p:blipFill>
        <p:spPr>
          <a:xfrm>
            <a:off x="2024905" y="1926000"/>
            <a:ext cx="6151413" cy="3187958"/>
          </a:xfrm>
          <a:prstGeom prst="rect">
            <a:avLst/>
          </a:prstGeom>
        </p:spPr>
      </p:pic>
    </p:spTree>
    <p:extLst>
      <p:ext uri="{BB962C8B-B14F-4D97-AF65-F5344CB8AC3E}">
        <p14:creationId xmlns:p14="http://schemas.microsoft.com/office/powerpoint/2010/main" val="22066649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34</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sp>
        <p:nvSpPr>
          <p:cNvPr id="2" name="ZoneTexte 1"/>
          <p:cNvSpPr txBox="1"/>
          <p:nvPr/>
        </p:nvSpPr>
        <p:spPr>
          <a:xfrm>
            <a:off x="1403350" y="1348408"/>
            <a:ext cx="7561138" cy="2585323"/>
          </a:xfrm>
          <a:prstGeom prst="rect">
            <a:avLst/>
          </a:prstGeom>
          <a:noFill/>
        </p:spPr>
        <p:txBody>
          <a:bodyPr wrap="square" rtlCol="0">
            <a:spAutoFit/>
          </a:bodyPr>
          <a:lstStyle/>
          <a:p>
            <a:pPr lvl="0"/>
            <a:r>
              <a:rPr lang="fr-FR" b="0" dirty="0"/>
              <a:t>Créer une transaction avec un payload constitué du hash de la parcelle à 4 </a:t>
            </a:r>
            <a:r>
              <a:rPr lang="fr-FR" b="0" dirty="0" smtClean="0"/>
              <a:t>sommets:</a:t>
            </a:r>
          </a:p>
          <a:p>
            <a:pPr lvl="0"/>
            <a:endParaRPr lang="fr-FR" b="0" dirty="0"/>
          </a:p>
          <a:p>
            <a:pPr lvl="2"/>
            <a:endParaRPr lang="fr-FR" b="0" dirty="0" smtClean="0"/>
          </a:p>
          <a:p>
            <a:pPr lvl="2"/>
            <a:endParaRPr lang="fr-FR" b="0" dirty="0" smtClean="0"/>
          </a:p>
          <a:p>
            <a:pPr lvl="2"/>
            <a:endParaRPr lang="fr-FR" b="0" dirty="0" smtClean="0"/>
          </a:p>
          <a:p>
            <a:pPr lvl="3"/>
            <a:r>
              <a:rPr lang="fr-FR" b="0" dirty="0"/>
              <a:t> </a:t>
            </a:r>
            <a:r>
              <a:rPr lang="fr-FR" b="0" dirty="0" smtClean="0"/>
              <a:t>         </a:t>
            </a:r>
          </a:p>
          <a:p>
            <a:pPr lvl="3"/>
            <a:r>
              <a:rPr lang="fr-FR" b="0" dirty="0"/>
              <a:t> </a:t>
            </a:r>
            <a:r>
              <a:rPr lang="fr-FR" b="0" dirty="0" smtClean="0"/>
              <a:t>    </a:t>
            </a:r>
          </a:p>
          <a:p>
            <a:pPr lvl="3"/>
            <a:endParaRPr lang="fr-FR" b="0" dirty="0" smtClean="0"/>
          </a:p>
        </p:txBody>
      </p:sp>
      <p:pic>
        <p:nvPicPr>
          <p:cNvPr id="3" name="Image 2"/>
          <p:cNvPicPr>
            <a:picLocks noChangeAspect="1"/>
          </p:cNvPicPr>
          <p:nvPr/>
        </p:nvPicPr>
        <p:blipFill>
          <a:blip r:embed="rId3"/>
          <a:stretch>
            <a:fillRect/>
          </a:stretch>
        </p:blipFill>
        <p:spPr>
          <a:xfrm>
            <a:off x="1907704" y="2098780"/>
            <a:ext cx="6200775" cy="1457325"/>
          </a:xfrm>
          <a:prstGeom prst="rect">
            <a:avLst/>
          </a:prstGeom>
        </p:spPr>
      </p:pic>
    </p:spTree>
    <p:extLst>
      <p:ext uri="{BB962C8B-B14F-4D97-AF65-F5344CB8AC3E}">
        <p14:creationId xmlns:p14="http://schemas.microsoft.com/office/powerpoint/2010/main" val="17698811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35</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smtClean="0"/>
              <a:t>         Implementation</a:t>
            </a:r>
            <a:endParaRPr lang="en-US" altLang="ru-RU" dirty="0"/>
          </a:p>
        </p:txBody>
      </p:sp>
      <p:sp>
        <p:nvSpPr>
          <p:cNvPr id="195587" name="Rectangle 3"/>
          <p:cNvSpPr>
            <a:spLocks noGrp="1" noChangeArrowheads="1"/>
          </p:cNvSpPr>
          <p:nvPr>
            <p:ph type="body" idx="1"/>
          </p:nvPr>
        </p:nvSpPr>
        <p:spPr>
          <a:xfrm>
            <a:off x="1427931" y="1266518"/>
            <a:ext cx="7345363" cy="3765550"/>
          </a:xfrm>
        </p:spPr>
        <p:txBody>
          <a:bodyPr/>
          <a:lstStyle/>
          <a:p>
            <a:pPr marL="0" indent="0">
              <a:lnSpc>
                <a:spcPct val="150000"/>
              </a:lnSpc>
              <a:buNone/>
            </a:pPr>
            <a:endParaRPr lang="fr-FR" sz="1800" dirty="0" smtClean="0"/>
          </a:p>
          <a:p>
            <a:pPr marL="0" indent="0">
              <a:lnSpc>
                <a:spcPct val="150000"/>
              </a:lnSpc>
              <a:buNone/>
            </a:pPr>
            <a:endParaRPr lang="fr-FR" sz="1800" dirty="0">
              <a:solidFill>
                <a:schemeClr val="tx1"/>
              </a:solidFill>
            </a:endParaRPr>
          </a:p>
        </p:txBody>
      </p:sp>
      <p:sp>
        <p:nvSpPr>
          <p:cNvPr id="2" name="ZoneTexte 1"/>
          <p:cNvSpPr txBox="1"/>
          <p:nvPr/>
        </p:nvSpPr>
        <p:spPr>
          <a:xfrm>
            <a:off x="1259632" y="1348408"/>
            <a:ext cx="7632848" cy="2585323"/>
          </a:xfrm>
          <a:prstGeom prst="rect">
            <a:avLst/>
          </a:prstGeom>
          <a:noFill/>
        </p:spPr>
        <p:txBody>
          <a:bodyPr wrap="square" rtlCol="0">
            <a:spAutoFit/>
          </a:bodyPr>
          <a:lstStyle/>
          <a:p>
            <a:pPr lvl="0"/>
            <a:r>
              <a:rPr lang="fr-FR" b="0" dirty="0"/>
              <a:t>Créer une transaction avec un payload constitué du hash de la parcelle à 4 </a:t>
            </a:r>
            <a:r>
              <a:rPr lang="fr-FR" b="0" dirty="0" smtClean="0"/>
              <a:t>sommets:</a:t>
            </a:r>
          </a:p>
          <a:p>
            <a:pPr lvl="0"/>
            <a:endParaRPr lang="fr-FR" b="0" dirty="0"/>
          </a:p>
          <a:p>
            <a:pPr lvl="2"/>
            <a:endParaRPr lang="fr-FR" b="0" dirty="0" smtClean="0"/>
          </a:p>
          <a:p>
            <a:pPr lvl="2"/>
            <a:endParaRPr lang="fr-FR" b="0" dirty="0" smtClean="0"/>
          </a:p>
          <a:p>
            <a:pPr lvl="2"/>
            <a:endParaRPr lang="fr-FR" b="0" dirty="0" smtClean="0"/>
          </a:p>
          <a:p>
            <a:pPr lvl="3"/>
            <a:r>
              <a:rPr lang="fr-FR" b="0" dirty="0"/>
              <a:t> </a:t>
            </a:r>
            <a:r>
              <a:rPr lang="fr-FR" b="0" dirty="0" smtClean="0"/>
              <a:t>         </a:t>
            </a:r>
          </a:p>
          <a:p>
            <a:pPr lvl="3"/>
            <a:r>
              <a:rPr lang="fr-FR" b="0" dirty="0"/>
              <a:t> </a:t>
            </a:r>
            <a:r>
              <a:rPr lang="fr-FR" b="0" dirty="0" smtClean="0"/>
              <a:t>    </a:t>
            </a:r>
          </a:p>
          <a:p>
            <a:pPr lvl="3"/>
            <a:endParaRPr lang="fr-FR" b="0" dirty="0" smtClean="0"/>
          </a:p>
        </p:txBody>
      </p:sp>
      <p:pic>
        <p:nvPicPr>
          <p:cNvPr id="4" name="Image 3"/>
          <p:cNvPicPr>
            <a:picLocks noChangeAspect="1"/>
          </p:cNvPicPr>
          <p:nvPr/>
        </p:nvPicPr>
        <p:blipFill>
          <a:blip r:embed="rId3"/>
          <a:stretch>
            <a:fillRect/>
          </a:stretch>
        </p:blipFill>
        <p:spPr>
          <a:xfrm>
            <a:off x="2665837" y="1827354"/>
            <a:ext cx="3791322" cy="3222624"/>
          </a:xfrm>
          <a:prstGeom prst="rect">
            <a:avLst/>
          </a:prstGeom>
        </p:spPr>
      </p:pic>
    </p:spTree>
    <p:extLst>
      <p:ext uri="{BB962C8B-B14F-4D97-AF65-F5344CB8AC3E}">
        <p14:creationId xmlns:p14="http://schemas.microsoft.com/office/powerpoint/2010/main" val="33667566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4</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lvl="1"/>
            <a:r>
              <a:rPr lang="fr-FR" altLang="ru-RU" dirty="0" smtClean="0"/>
              <a:t/>
            </a:r>
            <a:br>
              <a:rPr lang="fr-FR" altLang="ru-RU" dirty="0" smtClean="0"/>
            </a:br>
            <a:r>
              <a:rPr lang="fr-FR" altLang="ru-RU" dirty="0"/>
              <a:t> </a:t>
            </a:r>
            <a:r>
              <a:rPr lang="fr-FR" altLang="ru-RU" dirty="0" smtClean="0"/>
              <a:t>  </a:t>
            </a:r>
            <a:br>
              <a:rPr lang="fr-FR" altLang="ru-RU" dirty="0" smtClean="0"/>
            </a:br>
            <a:r>
              <a:rPr lang="fr-FR" altLang="ru-RU" dirty="0" smtClean="0"/>
              <a:t>Blockchain </a:t>
            </a:r>
            <a:r>
              <a:rPr lang="fr-FR" altLang="ru-RU" dirty="0"/>
              <a:t>dans l’administration des biens </a:t>
            </a:r>
            <a:r>
              <a:rPr lang="fr-FR" altLang="ru-RU" dirty="0" smtClean="0"/>
              <a:t>fonciers(1/2)</a:t>
            </a:r>
            <a:r>
              <a:rPr lang="fr-FR" altLang="ru-RU" dirty="0"/>
              <a:t/>
            </a:r>
            <a:br>
              <a:rPr lang="fr-FR" altLang="ru-RU" dirty="0"/>
            </a:br>
            <a:r>
              <a:rPr lang="fr-FR" altLang="ru-RU" dirty="0"/>
              <a:t/>
            </a:r>
            <a:br>
              <a:rPr lang="fr-FR" altLang="ru-RU" dirty="0"/>
            </a:br>
            <a:endParaRPr lang="en-US" altLang="ru-RU" dirty="0"/>
          </a:p>
        </p:txBody>
      </p:sp>
      <p:sp>
        <p:nvSpPr>
          <p:cNvPr id="195587" name="Rectangle 3"/>
          <p:cNvSpPr>
            <a:spLocks noGrp="1" noChangeArrowheads="1"/>
          </p:cNvSpPr>
          <p:nvPr>
            <p:ph type="body" idx="1"/>
          </p:nvPr>
        </p:nvSpPr>
        <p:spPr>
          <a:xfrm>
            <a:off x="1403350" y="1276350"/>
            <a:ext cx="7345363" cy="3765550"/>
          </a:xfrm>
        </p:spPr>
        <p:txBody>
          <a:bodyPr/>
          <a:lstStyle/>
          <a:p>
            <a:pPr marL="0" indent="0">
              <a:lnSpc>
                <a:spcPct val="150000"/>
              </a:lnSpc>
              <a:buNone/>
            </a:pPr>
            <a:r>
              <a:rPr lang="fr-FR" sz="1800" dirty="0"/>
              <a:t>Dans l'administration des biens </a:t>
            </a:r>
            <a:r>
              <a:rPr lang="fr-FR" sz="1800" dirty="0" smtClean="0"/>
              <a:t>fonciers </a:t>
            </a:r>
            <a:r>
              <a:rPr lang="fr-FR" sz="1800" dirty="0"/>
              <a:t>la blockchain peut être utilisée </a:t>
            </a:r>
            <a:r>
              <a:rPr lang="fr-FR" sz="1800" dirty="0" smtClean="0"/>
              <a:t>pour :</a:t>
            </a:r>
          </a:p>
          <a:p>
            <a:pPr>
              <a:lnSpc>
                <a:spcPct val="150000"/>
              </a:lnSpc>
              <a:buFont typeface="Wingdings" panose="05000000000000000000" pitchFamily="2" charset="2"/>
              <a:buChar char="q"/>
            </a:pPr>
            <a:r>
              <a:rPr lang="fr-FR" sz="1800" dirty="0" smtClean="0"/>
              <a:t>Stocker </a:t>
            </a:r>
            <a:r>
              <a:rPr lang="fr-FR" sz="1800" dirty="0"/>
              <a:t>et gérer les enregistrements de propriété foncière</a:t>
            </a:r>
            <a:endParaRPr lang="fr-FR" sz="1800" dirty="0" smtClean="0"/>
          </a:p>
          <a:p>
            <a:pPr marL="0" indent="0">
              <a:lnSpc>
                <a:spcPct val="150000"/>
              </a:lnSpc>
              <a:buNone/>
            </a:pPr>
            <a:r>
              <a:rPr lang="fr-FR" sz="1800" dirty="0" smtClean="0"/>
              <a:t>de </a:t>
            </a:r>
            <a:r>
              <a:rPr lang="fr-FR" sz="1800" dirty="0"/>
              <a:t>manière transparente, sécurisée et efficace. </a:t>
            </a:r>
            <a:endParaRPr lang="fr-FR" sz="1800" dirty="0" smtClean="0"/>
          </a:p>
          <a:p>
            <a:pPr>
              <a:lnSpc>
                <a:spcPct val="150000"/>
              </a:lnSpc>
              <a:buFont typeface="Wingdings" panose="05000000000000000000" pitchFamily="2" charset="2"/>
              <a:buChar char="q"/>
            </a:pPr>
            <a:r>
              <a:rPr lang="fr-FR" sz="1800" dirty="0"/>
              <a:t>A</a:t>
            </a:r>
            <a:r>
              <a:rPr lang="fr-FR" sz="1800" dirty="0" smtClean="0"/>
              <a:t>ider </a:t>
            </a:r>
            <a:r>
              <a:rPr lang="fr-FR" sz="1800" dirty="0"/>
              <a:t>à éliminer les erreurs et les fraude dans les enregistrements </a:t>
            </a:r>
            <a:r>
              <a:rPr lang="fr-FR" sz="1800" dirty="0" smtClean="0"/>
              <a:t>fonciers</a:t>
            </a:r>
          </a:p>
          <a:p>
            <a:pPr>
              <a:lnSpc>
                <a:spcPct val="150000"/>
              </a:lnSpc>
              <a:buFont typeface="Wingdings" panose="05000000000000000000" pitchFamily="2" charset="2"/>
              <a:buChar char="q"/>
            </a:pPr>
            <a:r>
              <a:rPr lang="fr-FR" sz="1800" dirty="0" smtClean="0"/>
              <a:t>améliorer </a:t>
            </a:r>
            <a:r>
              <a:rPr lang="fr-FR" sz="1800" dirty="0"/>
              <a:t>la transparence dans les transactions immobilières et faciliter la gestion des conflits liés à la propriété foncière</a:t>
            </a:r>
            <a:r>
              <a:rPr lang="fr-FR" sz="1800" dirty="0" smtClean="0"/>
              <a:t>.</a:t>
            </a:r>
          </a:p>
        </p:txBody>
      </p:sp>
    </p:spTree>
    <p:extLst>
      <p:ext uri="{BB962C8B-B14F-4D97-AF65-F5344CB8AC3E}">
        <p14:creationId xmlns:p14="http://schemas.microsoft.com/office/powerpoint/2010/main" val="29084017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5</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lvl="1"/>
            <a:r>
              <a:rPr lang="fr-FR" altLang="ru-RU" dirty="0" smtClean="0"/>
              <a:t/>
            </a:r>
            <a:br>
              <a:rPr lang="fr-FR" altLang="ru-RU" dirty="0" smtClean="0"/>
            </a:br>
            <a:r>
              <a:rPr lang="fr-FR" altLang="ru-RU" dirty="0"/>
              <a:t> </a:t>
            </a:r>
            <a:r>
              <a:rPr lang="fr-FR" altLang="ru-RU" dirty="0" smtClean="0"/>
              <a:t>  </a:t>
            </a:r>
            <a:br>
              <a:rPr lang="fr-FR" altLang="ru-RU" dirty="0" smtClean="0"/>
            </a:br>
            <a:r>
              <a:rPr lang="fr-FR" altLang="ru-RU" dirty="0" smtClean="0"/>
              <a:t>Blockchain </a:t>
            </a:r>
            <a:r>
              <a:rPr lang="fr-FR" altLang="ru-RU" dirty="0"/>
              <a:t>dans l’administration des biens </a:t>
            </a:r>
            <a:r>
              <a:rPr lang="fr-FR" altLang="ru-RU" dirty="0" smtClean="0"/>
              <a:t>fonciers (2/2)</a:t>
            </a:r>
            <a:r>
              <a:rPr lang="fr-FR" altLang="ru-RU" dirty="0"/>
              <a:t/>
            </a:r>
            <a:br>
              <a:rPr lang="fr-FR" altLang="ru-RU" dirty="0"/>
            </a:br>
            <a:r>
              <a:rPr lang="fr-FR" altLang="ru-RU" dirty="0"/>
              <a:t/>
            </a:r>
            <a:br>
              <a:rPr lang="fr-FR" altLang="ru-RU" dirty="0"/>
            </a:br>
            <a:endParaRPr lang="en-US" altLang="ru-RU" dirty="0"/>
          </a:p>
        </p:txBody>
      </p:sp>
      <p:sp>
        <p:nvSpPr>
          <p:cNvPr id="195587" name="Rectangle 3"/>
          <p:cNvSpPr>
            <a:spLocks noGrp="1" noChangeArrowheads="1"/>
          </p:cNvSpPr>
          <p:nvPr>
            <p:ph type="body" idx="1"/>
          </p:nvPr>
        </p:nvSpPr>
        <p:spPr>
          <a:xfrm>
            <a:off x="1403350" y="1276350"/>
            <a:ext cx="7345363" cy="3765550"/>
          </a:xfrm>
        </p:spPr>
        <p:txBody>
          <a:bodyPr/>
          <a:lstStyle/>
          <a:p>
            <a:pPr>
              <a:lnSpc>
                <a:spcPct val="150000"/>
              </a:lnSpc>
              <a:buFont typeface="Wingdings" panose="05000000000000000000" pitchFamily="2" charset="2"/>
              <a:buChar char="q"/>
            </a:pPr>
            <a:r>
              <a:rPr lang="fr-FR" sz="1800" dirty="0"/>
              <a:t>R</a:t>
            </a:r>
            <a:r>
              <a:rPr lang="fr-FR" sz="1800" dirty="0" smtClean="0"/>
              <a:t>endre </a:t>
            </a:r>
            <a:r>
              <a:rPr lang="fr-FR" sz="1800" dirty="0"/>
              <a:t>le processus de transfert de propriété plus rapide et moins coûteux en automatisant de nombreuses étapes.</a:t>
            </a:r>
          </a:p>
        </p:txBody>
      </p:sp>
    </p:spTree>
    <p:extLst>
      <p:ext uri="{BB962C8B-B14F-4D97-AF65-F5344CB8AC3E}">
        <p14:creationId xmlns:p14="http://schemas.microsoft.com/office/powerpoint/2010/main" val="23296464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6</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lvl="1"/>
            <a:r>
              <a:rPr lang="fr-FR" altLang="ru-RU" dirty="0" smtClean="0"/>
              <a:t/>
            </a:r>
            <a:br>
              <a:rPr lang="fr-FR" altLang="ru-RU" dirty="0" smtClean="0"/>
            </a:br>
            <a:r>
              <a:rPr lang="fr-FR" altLang="ru-RU" dirty="0"/>
              <a:t> </a:t>
            </a:r>
            <a:r>
              <a:rPr lang="fr-FR" altLang="ru-RU" dirty="0" smtClean="0"/>
              <a:t>  </a:t>
            </a:r>
            <a:br>
              <a:rPr lang="fr-FR" altLang="ru-RU" dirty="0" smtClean="0"/>
            </a:br>
            <a:r>
              <a:rPr lang="fr-FR" altLang="ru-RU" dirty="0" smtClean="0"/>
              <a:t>Définition de Quorum Blockchain</a:t>
            </a:r>
            <a:r>
              <a:rPr lang="fr-FR" altLang="ru-RU" dirty="0"/>
              <a:t/>
            </a:r>
            <a:br>
              <a:rPr lang="fr-FR" altLang="ru-RU" dirty="0"/>
            </a:br>
            <a:r>
              <a:rPr lang="fr-FR" altLang="ru-RU" dirty="0"/>
              <a:t/>
            </a:r>
            <a:br>
              <a:rPr lang="fr-FR" altLang="ru-RU" dirty="0"/>
            </a:br>
            <a:endParaRPr lang="en-US" altLang="ru-RU" dirty="0"/>
          </a:p>
        </p:txBody>
      </p:sp>
      <p:sp>
        <p:nvSpPr>
          <p:cNvPr id="195587" name="Rectangle 3"/>
          <p:cNvSpPr>
            <a:spLocks noGrp="1" noChangeArrowheads="1"/>
          </p:cNvSpPr>
          <p:nvPr>
            <p:ph type="body" idx="1"/>
          </p:nvPr>
        </p:nvSpPr>
        <p:spPr>
          <a:xfrm>
            <a:off x="1403350" y="1276350"/>
            <a:ext cx="7489130" cy="3565525"/>
          </a:xfrm>
        </p:spPr>
        <p:txBody>
          <a:bodyPr/>
          <a:lstStyle/>
          <a:p>
            <a:pPr marL="0" indent="0">
              <a:lnSpc>
                <a:spcPct val="150000"/>
              </a:lnSpc>
              <a:buNone/>
            </a:pPr>
            <a:r>
              <a:rPr lang="fr-FR" sz="1800" dirty="0"/>
              <a:t>Quorum est à la base une plateforme de blockchain privée qui a été mise en place comme soft </a:t>
            </a:r>
            <a:r>
              <a:rPr lang="fr-FR" sz="1800" dirty="0" err="1"/>
              <a:t>fork</a:t>
            </a:r>
            <a:r>
              <a:rPr lang="fr-FR" sz="1800" dirty="0"/>
              <a:t> de l’</a:t>
            </a:r>
            <a:r>
              <a:rPr lang="fr-FR" sz="1800" dirty="0" err="1"/>
              <a:t>Ethereum</a:t>
            </a:r>
            <a:r>
              <a:rPr lang="fr-FR" sz="1800" dirty="0"/>
              <a:t> par JP Morgan Chase qui se trouve être une structure financière extrêmement développée dans le secteur. En gardant comme base les principales spécificités de l’ETH, le quorum a tout de même ajouté ses propres options à l’image de </a:t>
            </a:r>
            <a:r>
              <a:rPr lang="fr-FR" sz="1800" dirty="0" smtClean="0"/>
              <a:t>:</a:t>
            </a:r>
          </a:p>
          <a:p>
            <a:pPr>
              <a:lnSpc>
                <a:spcPct val="150000"/>
              </a:lnSpc>
              <a:buFont typeface="Wingdings" panose="05000000000000000000" pitchFamily="2" charset="2"/>
              <a:buChar char="q"/>
            </a:pPr>
            <a:r>
              <a:rPr lang="fr-FR" sz="1800" dirty="0"/>
              <a:t>La création de réseaux privés ;</a:t>
            </a:r>
          </a:p>
          <a:p>
            <a:pPr>
              <a:lnSpc>
                <a:spcPct val="150000"/>
              </a:lnSpc>
              <a:buFont typeface="Wingdings" panose="05000000000000000000" pitchFamily="2" charset="2"/>
              <a:buChar char="q"/>
            </a:pPr>
            <a:r>
              <a:rPr lang="fr-FR" sz="1800" dirty="0"/>
              <a:t>La confidentialité des échanges </a:t>
            </a:r>
            <a:r>
              <a:rPr lang="fr-FR" sz="1800" dirty="0" smtClean="0"/>
              <a:t>;</a:t>
            </a:r>
          </a:p>
          <a:p>
            <a:pPr>
              <a:lnSpc>
                <a:spcPct val="150000"/>
              </a:lnSpc>
              <a:buFont typeface="Wingdings" panose="05000000000000000000" pitchFamily="2" charset="2"/>
              <a:buChar char="q"/>
            </a:pPr>
            <a:r>
              <a:rPr lang="fr-FR" sz="1800" dirty="0"/>
              <a:t>Un haut débit de transaction.</a:t>
            </a:r>
          </a:p>
          <a:p>
            <a:pPr>
              <a:lnSpc>
                <a:spcPct val="150000"/>
              </a:lnSpc>
              <a:buFont typeface="Wingdings" panose="05000000000000000000" pitchFamily="2" charset="2"/>
              <a:buChar char="q"/>
            </a:pPr>
            <a:endParaRPr lang="fr-FR" sz="1800" dirty="0"/>
          </a:p>
        </p:txBody>
      </p:sp>
    </p:spTree>
    <p:extLst>
      <p:ext uri="{BB962C8B-B14F-4D97-AF65-F5344CB8AC3E}">
        <p14:creationId xmlns:p14="http://schemas.microsoft.com/office/powerpoint/2010/main" val="22240775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7</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lvl="1"/>
            <a:r>
              <a:rPr lang="en-US" altLang="ru-RU" dirty="0"/>
              <a:t>Comment fonctionne Quorum ?</a:t>
            </a:r>
          </a:p>
        </p:txBody>
      </p:sp>
      <p:sp>
        <p:nvSpPr>
          <p:cNvPr id="195587" name="Rectangle 3"/>
          <p:cNvSpPr>
            <a:spLocks noGrp="1" noChangeArrowheads="1"/>
          </p:cNvSpPr>
          <p:nvPr>
            <p:ph type="body" idx="1"/>
          </p:nvPr>
        </p:nvSpPr>
        <p:spPr>
          <a:xfrm>
            <a:off x="1403350" y="1276350"/>
            <a:ext cx="7489130" cy="3765550"/>
          </a:xfrm>
        </p:spPr>
        <p:txBody>
          <a:bodyPr/>
          <a:lstStyle/>
          <a:p>
            <a:pPr>
              <a:lnSpc>
                <a:spcPct val="150000"/>
              </a:lnSpc>
              <a:buFont typeface="Wingdings" panose="05000000000000000000" pitchFamily="2" charset="2"/>
              <a:buChar char="q"/>
            </a:pPr>
            <a:r>
              <a:rPr lang="fr-FR" sz="1800" dirty="0"/>
              <a:t>Le fonctionnement de Quorum se base sur des nœuds validateurs qui sont autorisés à valider les transactions et à maintenir une copie de la chaîne de blocs. Pour valider une transaction, un certain nombre de nœuds doivent atteindre un consensus sur son validité. Ce nombre est défini par le </a:t>
            </a:r>
            <a:r>
              <a:rPr lang="fr-FR" sz="1800" dirty="0" smtClean="0"/>
              <a:t>quorum</a:t>
            </a:r>
          </a:p>
          <a:p>
            <a:pPr>
              <a:lnSpc>
                <a:spcPct val="150000"/>
              </a:lnSpc>
              <a:buFont typeface="Wingdings" panose="05000000000000000000" pitchFamily="2" charset="2"/>
              <a:buChar char="q"/>
            </a:pPr>
            <a:r>
              <a:rPr lang="fr-FR" sz="1800" dirty="0"/>
              <a:t>Quorum offre également une confidentialité accrue en permettant aux parties impliquées dans une transaction de contrôler qui peut voir les détails de la transaction. Les transactions confidentielles sont cryptées et accessibles uniquement aux participants autorisés.</a:t>
            </a:r>
          </a:p>
        </p:txBody>
      </p:sp>
    </p:spTree>
    <p:extLst>
      <p:ext uri="{BB962C8B-B14F-4D97-AF65-F5344CB8AC3E}">
        <p14:creationId xmlns:p14="http://schemas.microsoft.com/office/powerpoint/2010/main" val="4168778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8</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a:t>Les avantages et les </a:t>
            </a:r>
            <a:r>
              <a:rPr lang="en-US" altLang="ru-RU" dirty="0" err="1"/>
              <a:t>limites</a:t>
            </a:r>
            <a:r>
              <a:rPr lang="en-US" altLang="ru-RU" dirty="0"/>
              <a:t> </a:t>
            </a:r>
            <a:r>
              <a:rPr lang="en-US" altLang="ru-RU" dirty="0" smtClean="0"/>
              <a:t>de Quorum </a:t>
            </a:r>
            <a:r>
              <a:rPr lang="en-US" altLang="ru-RU" dirty="0" err="1" smtClean="0"/>
              <a:t>Blockchain</a:t>
            </a:r>
            <a:r>
              <a:rPr lang="en-US" altLang="ru-RU" dirty="0" smtClean="0"/>
              <a:t> (1/2)</a:t>
            </a:r>
            <a:endParaRPr lang="en-US" altLang="ru-RU" dirty="0"/>
          </a:p>
        </p:txBody>
      </p:sp>
      <p:sp>
        <p:nvSpPr>
          <p:cNvPr id="195587" name="Rectangle 3"/>
          <p:cNvSpPr>
            <a:spLocks noGrp="1" noChangeArrowheads="1"/>
          </p:cNvSpPr>
          <p:nvPr>
            <p:ph type="body" idx="1"/>
          </p:nvPr>
        </p:nvSpPr>
        <p:spPr>
          <a:xfrm>
            <a:off x="1403350" y="1276350"/>
            <a:ext cx="7345363" cy="3765550"/>
          </a:xfrm>
        </p:spPr>
        <p:txBody>
          <a:bodyPr/>
          <a:lstStyle/>
          <a:p>
            <a:pPr marL="0" indent="0">
              <a:lnSpc>
                <a:spcPct val="150000"/>
              </a:lnSpc>
              <a:buNone/>
            </a:pPr>
            <a:r>
              <a:rPr lang="fr-FR" sz="1800" dirty="0" smtClean="0"/>
              <a:t>Ce système a plusieurs avantages et caractéristiques:</a:t>
            </a:r>
          </a:p>
          <a:p>
            <a:pPr>
              <a:lnSpc>
                <a:spcPct val="150000"/>
              </a:lnSpc>
              <a:buFont typeface="Wingdings" panose="05000000000000000000" pitchFamily="2" charset="2"/>
              <a:buChar char="q"/>
            </a:pPr>
            <a:r>
              <a:rPr lang="fr-FR" sz="1800" dirty="0" smtClean="0"/>
              <a:t>Sans intermédiaire</a:t>
            </a:r>
          </a:p>
          <a:p>
            <a:pPr>
              <a:lnSpc>
                <a:spcPct val="150000"/>
              </a:lnSpc>
              <a:buFont typeface="Wingdings" panose="05000000000000000000" pitchFamily="2" charset="2"/>
              <a:buChar char="q"/>
            </a:pPr>
            <a:r>
              <a:rPr lang="fr-FR" sz="1800" dirty="0"/>
              <a:t>Conséquence directe du premier </a:t>
            </a:r>
            <a:r>
              <a:rPr lang="fr-FR" sz="1800" dirty="0" smtClean="0"/>
              <a:t>point</a:t>
            </a:r>
          </a:p>
          <a:p>
            <a:pPr>
              <a:lnSpc>
                <a:spcPct val="150000"/>
              </a:lnSpc>
              <a:buFont typeface="Wingdings" panose="05000000000000000000" pitchFamily="2" charset="2"/>
              <a:buChar char="q"/>
            </a:pPr>
            <a:r>
              <a:rPr lang="fr-FR" sz="1800" b="1" dirty="0"/>
              <a:t>Sécurisée</a:t>
            </a:r>
            <a:r>
              <a:rPr lang="fr-FR" sz="1800" dirty="0"/>
              <a:t> et très difficilement </a:t>
            </a:r>
            <a:r>
              <a:rPr lang="fr-FR" sz="1800" dirty="0" smtClean="0"/>
              <a:t>piratable</a:t>
            </a:r>
          </a:p>
          <a:p>
            <a:pPr>
              <a:lnSpc>
                <a:spcPct val="150000"/>
              </a:lnSpc>
              <a:buFont typeface="Wingdings" panose="05000000000000000000" pitchFamily="2" charset="2"/>
              <a:buChar char="q"/>
            </a:pPr>
            <a:r>
              <a:rPr lang="fr-FR" sz="1800" dirty="0"/>
              <a:t>L’impossibilité d’effacer des données</a:t>
            </a:r>
          </a:p>
        </p:txBody>
      </p:sp>
    </p:spTree>
    <p:extLst>
      <p:ext uri="{BB962C8B-B14F-4D97-AF65-F5344CB8AC3E}">
        <p14:creationId xmlns:p14="http://schemas.microsoft.com/office/powerpoint/2010/main" val="42540597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603C49-1BAF-47F7-A7C7-4C7C4CF20632}" type="slidenum">
              <a:rPr lang="ru-RU" altLang="ru-RU"/>
              <a:pPr/>
              <a:t>9</a:t>
            </a:fld>
            <a:endParaRPr lang="ru-RU" altLang="ru-RU"/>
          </a:p>
        </p:txBody>
      </p:sp>
      <p:sp>
        <p:nvSpPr>
          <p:cNvPr id="195586" name="Rectangle 2"/>
          <p:cNvSpPr>
            <a:spLocks noGrp="1" noChangeArrowheads="1"/>
          </p:cNvSpPr>
          <p:nvPr>
            <p:ph type="title"/>
          </p:nvPr>
        </p:nvSpPr>
        <p:spPr>
          <a:xfrm>
            <a:off x="1403350" y="250825"/>
            <a:ext cx="7345363" cy="917575"/>
          </a:xfrm>
          <a:solidFill>
            <a:srgbClr val="FFC000"/>
          </a:solidFill>
        </p:spPr>
        <p:txBody>
          <a:bodyPr/>
          <a:lstStyle/>
          <a:p>
            <a:pPr marL="457200"/>
            <a:r>
              <a:rPr lang="en-US" altLang="ru-RU" dirty="0"/>
              <a:t>Les avantages et les </a:t>
            </a:r>
            <a:r>
              <a:rPr lang="en-US" altLang="ru-RU" dirty="0" err="1"/>
              <a:t>limites</a:t>
            </a:r>
            <a:r>
              <a:rPr lang="en-US" altLang="ru-RU" dirty="0"/>
              <a:t> </a:t>
            </a:r>
            <a:r>
              <a:rPr lang="en-US" altLang="ru-RU" dirty="0" smtClean="0"/>
              <a:t>de Quorum </a:t>
            </a:r>
            <a:r>
              <a:rPr lang="en-US" altLang="ru-RU" dirty="0" err="1" smtClean="0"/>
              <a:t>Blockchain</a:t>
            </a:r>
            <a:r>
              <a:rPr lang="en-US" altLang="ru-RU" dirty="0" smtClean="0"/>
              <a:t> (2/2)</a:t>
            </a:r>
            <a:endParaRPr lang="en-US" altLang="ru-RU" dirty="0"/>
          </a:p>
        </p:txBody>
      </p:sp>
      <p:sp>
        <p:nvSpPr>
          <p:cNvPr id="195587" name="Rectangle 3"/>
          <p:cNvSpPr>
            <a:spLocks noGrp="1" noChangeArrowheads="1"/>
          </p:cNvSpPr>
          <p:nvPr>
            <p:ph type="body" idx="1"/>
          </p:nvPr>
        </p:nvSpPr>
        <p:spPr>
          <a:xfrm>
            <a:off x="1403350" y="1276350"/>
            <a:ext cx="7345363" cy="3765550"/>
          </a:xfrm>
        </p:spPr>
        <p:txBody>
          <a:bodyPr/>
          <a:lstStyle/>
          <a:p>
            <a:pPr marL="0" indent="0">
              <a:lnSpc>
                <a:spcPct val="150000"/>
              </a:lnSpc>
              <a:buNone/>
            </a:pPr>
            <a:r>
              <a:rPr lang="fr-FR" sz="1800" dirty="0" smtClean="0"/>
              <a:t>Les limites de quorum incluent les éléments suivants:</a:t>
            </a:r>
          </a:p>
          <a:p>
            <a:pPr>
              <a:lnSpc>
                <a:spcPct val="150000"/>
              </a:lnSpc>
              <a:buFont typeface="Wingdings" panose="05000000000000000000" pitchFamily="2" charset="2"/>
              <a:buChar char="q"/>
            </a:pPr>
            <a:r>
              <a:rPr lang="fr-FR" sz="1800" dirty="0" smtClean="0"/>
              <a:t>Scalabilité</a:t>
            </a:r>
          </a:p>
          <a:p>
            <a:pPr>
              <a:lnSpc>
                <a:spcPct val="150000"/>
              </a:lnSpc>
              <a:buFont typeface="Wingdings" panose="05000000000000000000" pitchFamily="2" charset="2"/>
              <a:buChar char="q"/>
            </a:pPr>
            <a:r>
              <a:rPr lang="fr-FR" sz="1800" dirty="0" smtClean="0"/>
              <a:t>Complexité</a:t>
            </a:r>
          </a:p>
          <a:p>
            <a:pPr>
              <a:lnSpc>
                <a:spcPct val="150000"/>
              </a:lnSpc>
              <a:buFont typeface="Wingdings" panose="05000000000000000000" pitchFamily="2" charset="2"/>
              <a:buChar char="q"/>
            </a:pPr>
            <a:r>
              <a:rPr lang="fr-FR" sz="1800" dirty="0" smtClean="0"/>
              <a:t>Confidentialité</a:t>
            </a:r>
          </a:p>
          <a:p>
            <a:pPr>
              <a:lnSpc>
                <a:spcPct val="150000"/>
              </a:lnSpc>
              <a:buFont typeface="Wingdings" panose="05000000000000000000" pitchFamily="2" charset="2"/>
              <a:buChar char="q"/>
            </a:pPr>
            <a:r>
              <a:rPr lang="fr-FR" sz="1800" dirty="0" smtClean="0"/>
              <a:t>Interopérabilité</a:t>
            </a:r>
          </a:p>
          <a:p>
            <a:pPr>
              <a:lnSpc>
                <a:spcPct val="150000"/>
              </a:lnSpc>
              <a:buFont typeface="Wingdings" panose="05000000000000000000" pitchFamily="2" charset="2"/>
              <a:buChar char="q"/>
            </a:pPr>
            <a:r>
              <a:rPr lang="fr-FR" sz="1800" dirty="0" smtClean="0"/>
              <a:t>Cout</a:t>
            </a:r>
          </a:p>
          <a:p>
            <a:pPr>
              <a:lnSpc>
                <a:spcPct val="150000"/>
              </a:lnSpc>
              <a:buFont typeface="Wingdings" panose="05000000000000000000" pitchFamily="2" charset="2"/>
              <a:buChar char="q"/>
            </a:pPr>
            <a:endParaRPr lang="fr-FR" sz="1800" dirty="0" smtClean="0"/>
          </a:p>
          <a:p>
            <a:pPr>
              <a:lnSpc>
                <a:spcPct val="150000"/>
              </a:lnSpc>
              <a:buFont typeface="Wingdings" panose="05000000000000000000" pitchFamily="2" charset="2"/>
              <a:buChar char="q"/>
            </a:pPr>
            <a:endParaRPr lang="fr-FR" sz="1800" dirty="0"/>
          </a:p>
        </p:txBody>
      </p:sp>
    </p:spTree>
    <p:extLst>
      <p:ext uri="{BB962C8B-B14F-4D97-AF65-F5344CB8AC3E}">
        <p14:creationId xmlns:p14="http://schemas.microsoft.com/office/powerpoint/2010/main" val="199274422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Georgia"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Georgia" pitchFamily="18"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Georgia"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Georgia" pitchFamily="18"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1117</TotalTime>
  <Words>828</Words>
  <Application>Microsoft Office PowerPoint</Application>
  <PresentationFormat>Personnalisé</PresentationFormat>
  <Paragraphs>214</Paragraphs>
  <Slides>35</Slides>
  <Notes>20</Notes>
  <HiddenSlides>0</HiddenSlides>
  <MMClips>0</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35</vt:i4>
      </vt:variant>
    </vt:vector>
  </HeadingPairs>
  <TitlesOfParts>
    <vt:vector size="41" baseType="lpstr">
      <vt:lpstr>Arial</vt:lpstr>
      <vt:lpstr>Georgia</vt:lpstr>
      <vt:lpstr>Source Sans Pro</vt:lpstr>
      <vt:lpstr>Wingdings</vt:lpstr>
      <vt:lpstr>template</vt:lpstr>
      <vt:lpstr>Custom Design</vt:lpstr>
      <vt:lpstr>A7:Étude d’un système blockchain de consortium cas de Quorum</vt:lpstr>
      <vt:lpstr>PLAN</vt:lpstr>
      <vt:lpstr>    Qu’est ce que la Blockchain ? </vt:lpstr>
      <vt:lpstr>     Blockchain dans l’administration des biens fonciers(1/2)  </vt:lpstr>
      <vt:lpstr>     Blockchain dans l’administration des biens fonciers (2/2)  </vt:lpstr>
      <vt:lpstr>     Définition de Quorum Blockchain  </vt:lpstr>
      <vt:lpstr>Comment fonctionne Quorum ?</vt:lpstr>
      <vt:lpstr>Les avantages et les limites de Quorum Blockchain (1/2)</vt:lpstr>
      <vt:lpstr>Les avantages et les limites de Quorum Blockchain (2/2)</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lpstr>         Implementation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vicky</cp:lastModifiedBy>
  <cp:revision>210</cp:revision>
  <dcterms:created xsi:type="dcterms:W3CDTF">2006-06-29T12:15:01Z</dcterms:created>
  <dcterms:modified xsi:type="dcterms:W3CDTF">2023-02-05T14:03:10Z</dcterms:modified>
</cp:coreProperties>
</file>